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7" r:id="rId4"/>
    <p:sldId id="265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RBU Miruna Carmen" initials="BMC" lastIdx="3" clrIdx="0">
    <p:extLst>
      <p:ext uri="{19B8F6BF-5375-455C-9EA6-DF929625EA0E}">
        <p15:presenceInfo xmlns:p15="http://schemas.microsoft.com/office/powerpoint/2012/main" userId="S-1-5-21-861567501-1417001333-682003330-71875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41E16C-CB3D-44E5-8D9D-30F4C6318D48}" v="410" dt="2021-08-11T19:32:28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6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BU Miruna Carmen" userId="e0d0602a-91af-4036-9d86-745a91fa5c37" providerId="ADAL" clId="{0641E16C-CB3D-44E5-8D9D-30F4C6318D48}"/>
    <pc:docChg chg="undo custSel addSld delSld modSld sldOrd">
      <pc:chgData name="BARBU Miruna Carmen" userId="e0d0602a-91af-4036-9d86-745a91fa5c37" providerId="ADAL" clId="{0641E16C-CB3D-44E5-8D9D-30F4C6318D48}" dt="2021-08-11T19:32:28.476" v="1463" actId="20577"/>
      <pc:docMkLst>
        <pc:docMk/>
      </pc:docMkLst>
      <pc:sldChg chg="addSp modSp mod">
        <pc:chgData name="BARBU Miruna Carmen" userId="e0d0602a-91af-4036-9d86-745a91fa5c37" providerId="ADAL" clId="{0641E16C-CB3D-44E5-8D9D-30F4C6318D48}" dt="2021-08-09T15:37:30.550" v="1094" actId="1076"/>
        <pc:sldMkLst>
          <pc:docMk/>
          <pc:sldMk cId="2688336228" sldId="256"/>
        </pc:sldMkLst>
        <pc:spChg chg="mod">
          <ac:chgData name="BARBU Miruna Carmen" userId="e0d0602a-91af-4036-9d86-745a91fa5c37" providerId="ADAL" clId="{0641E16C-CB3D-44E5-8D9D-30F4C6318D48}" dt="2021-08-09T13:27:14.768" v="17" actId="20577"/>
          <ac:spMkLst>
            <pc:docMk/>
            <pc:sldMk cId="2688336228" sldId="256"/>
            <ac:spMk id="2" creationId="{00000000-0000-0000-0000-000000000000}"/>
          </ac:spMkLst>
        </pc:spChg>
        <pc:spChg chg="add mod">
          <ac:chgData name="BARBU Miruna Carmen" userId="e0d0602a-91af-4036-9d86-745a91fa5c37" providerId="ADAL" clId="{0641E16C-CB3D-44E5-8D9D-30F4C6318D48}" dt="2021-08-09T15:37:30.550" v="1094" actId="1076"/>
          <ac:spMkLst>
            <pc:docMk/>
            <pc:sldMk cId="2688336228" sldId="256"/>
            <ac:spMk id="3" creationId="{27E0A06C-D76B-4A61-AB94-BC94534300DB}"/>
          </ac:spMkLst>
        </pc:spChg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3282441788" sldId="257"/>
        </pc:sldMkLst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3131390766" sldId="258"/>
        </pc:sldMkLst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876790907" sldId="259"/>
        </pc:sldMkLst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3344434059" sldId="260"/>
        </pc:sldMkLst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270778763" sldId="261"/>
        </pc:sldMkLst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3734787881" sldId="262"/>
        </pc:sldMkLst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1917668343" sldId="263"/>
        </pc:sldMkLst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2469116699" sldId="264"/>
        </pc:sldMkLst>
      </pc:sldChg>
      <pc:sldChg chg="addSp modSp mod">
        <pc:chgData name="BARBU Miruna Carmen" userId="e0d0602a-91af-4036-9d86-745a91fa5c37" providerId="ADAL" clId="{0641E16C-CB3D-44E5-8D9D-30F4C6318D48}" dt="2021-08-11T19:32:28.476" v="1463" actId="20577"/>
        <pc:sldMkLst>
          <pc:docMk/>
          <pc:sldMk cId="3752855581" sldId="265"/>
        </pc:sldMkLst>
        <pc:spChg chg="mod">
          <ac:chgData name="BARBU Miruna Carmen" userId="e0d0602a-91af-4036-9d86-745a91fa5c37" providerId="ADAL" clId="{0641E16C-CB3D-44E5-8D9D-30F4C6318D48}" dt="2021-08-09T13:28:29.484" v="66" actId="20577"/>
          <ac:spMkLst>
            <pc:docMk/>
            <pc:sldMk cId="3752855581" sldId="265"/>
            <ac:spMk id="2" creationId="{00000000-0000-0000-0000-000000000000}"/>
          </ac:spMkLst>
        </pc:spChg>
        <pc:spChg chg="mod">
          <ac:chgData name="BARBU Miruna Carmen" userId="e0d0602a-91af-4036-9d86-745a91fa5c37" providerId="ADAL" clId="{0641E16C-CB3D-44E5-8D9D-30F4C6318D48}" dt="2021-08-10T09:23:39.127" v="1113" actId="21"/>
          <ac:spMkLst>
            <pc:docMk/>
            <pc:sldMk cId="3752855581" sldId="265"/>
            <ac:spMk id="3" creationId="{00000000-0000-0000-0000-000000000000}"/>
          </ac:spMkLst>
        </pc:spChg>
        <pc:spChg chg="add mod">
          <ac:chgData name="BARBU Miruna Carmen" userId="e0d0602a-91af-4036-9d86-745a91fa5c37" providerId="ADAL" clId="{0641E16C-CB3D-44E5-8D9D-30F4C6318D48}" dt="2021-08-10T09:24:07.172" v="1134" actId="1076"/>
          <ac:spMkLst>
            <pc:docMk/>
            <pc:sldMk cId="3752855581" sldId="265"/>
            <ac:spMk id="5" creationId="{3143D991-B0CB-47D3-8594-D45488928E85}"/>
          </ac:spMkLst>
        </pc:spChg>
        <pc:spChg chg="add mod">
          <ac:chgData name="BARBU Miruna Carmen" userId="e0d0602a-91af-4036-9d86-745a91fa5c37" providerId="ADAL" clId="{0641E16C-CB3D-44E5-8D9D-30F4C6318D48}" dt="2021-08-10T09:24:13.499" v="1135" actId="1076"/>
          <ac:spMkLst>
            <pc:docMk/>
            <pc:sldMk cId="3752855581" sldId="265"/>
            <ac:spMk id="6" creationId="{FBBCE1BC-36FD-41B1-ACA6-3625D9EF023D}"/>
          </ac:spMkLst>
        </pc:spChg>
        <pc:graphicFrameChg chg="add mod modGraphic">
          <ac:chgData name="BARBU Miruna Carmen" userId="e0d0602a-91af-4036-9d86-745a91fa5c37" providerId="ADAL" clId="{0641E16C-CB3D-44E5-8D9D-30F4C6318D48}" dt="2021-08-11T19:32:28.476" v="1463" actId="20577"/>
          <ac:graphicFrameMkLst>
            <pc:docMk/>
            <pc:sldMk cId="3752855581" sldId="265"/>
            <ac:graphicFrameMk id="4" creationId="{9CA7D002-87BE-4D24-ADA7-DDB4EDE2F6E7}"/>
          </ac:graphicFrameMkLst>
        </pc:graphicFrameChg>
      </pc:sldChg>
      <pc:sldChg chg="del">
        <pc:chgData name="BARBU Miruna Carmen" userId="e0d0602a-91af-4036-9d86-745a91fa5c37" providerId="ADAL" clId="{0641E16C-CB3D-44E5-8D9D-30F4C6318D48}" dt="2021-08-09T13:27:29.138" v="18" actId="2696"/>
        <pc:sldMkLst>
          <pc:docMk/>
          <pc:sldMk cId="2238527666" sldId="266"/>
        </pc:sldMkLst>
      </pc:sldChg>
      <pc:sldChg chg="addSp modSp mod ord delCm">
        <pc:chgData name="BARBU Miruna Carmen" userId="e0d0602a-91af-4036-9d86-745a91fa5c37" providerId="ADAL" clId="{0641E16C-CB3D-44E5-8D9D-30F4C6318D48}" dt="2021-08-09T15:37:59.574" v="1103" actId="1076"/>
        <pc:sldMkLst>
          <pc:docMk/>
          <pc:sldMk cId="3340068575" sldId="267"/>
        </pc:sldMkLst>
        <pc:spChg chg="mod">
          <ac:chgData name="BARBU Miruna Carmen" userId="e0d0602a-91af-4036-9d86-745a91fa5c37" providerId="ADAL" clId="{0641E16C-CB3D-44E5-8D9D-30F4C6318D48}" dt="2021-08-09T13:36:28.350" v="520" actId="20577"/>
          <ac:spMkLst>
            <pc:docMk/>
            <pc:sldMk cId="3340068575" sldId="267"/>
            <ac:spMk id="2" creationId="{00000000-0000-0000-0000-000000000000}"/>
          </ac:spMkLst>
        </pc:spChg>
        <pc:spChg chg="mod">
          <ac:chgData name="BARBU Miruna Carmen" userId="e0d0602a-91af-4036-9d86-745a91fa5c37" providerId="ADAL" clId="{0641E16C-CB3D-44E5-8D9D-30F4C6318D48}" dt="2021-08-09T15:37:52.675" v="1101" actId="20577"/>
          <ac:spMkLst>
            <pc:docMk/>
            <pc:sldMk cId="3340068575" sldId="267"/>
            <ac:spMk id="3" creationId="{00000000-0000-0000-0000-000000000000}"/>
          </ac:spMkLst>
        </pc:spChg>
        <pc:spChg chg="add mod">
          <ac:chgData name="BARBU Miruna Carmen" userId="e0d0602a-91af-4036-9d86-745a91fa5c37" providerId="ADAL" clId="{0641E16C-CB3D-44E5-8D9D-30F4C6318D48}" dt="2021-08-09T15:37:59.574" v="1103" actId="1076"/>
          <ac:spMkLst>
            <pc:docMk/>
            <pc:sldMk cId="3340068575" sldId="267"/>
            <ac:spMk id="5" creationId="{BD323E3E-3472-4D6A-A55E-5EFF2078D627}"/>
          </ac:spMkLst>
        </pc:spChg>
        <pc:graphicFrameChg chg="add mod modGraphic">
          <ac:chgData name="BARBU Miruna Carmen" userId="e0d0602a-91af-4036-9d86-745a91fa5c37" providerId="ADAL" clId="{0641E16C-CB3D-44E5-8D9D-30F4C6318D48}" dt="2021-08-09T15:37:55.926" v="1102" actId="1076"/>
          <ac:graphicFrameMkLst>
            <pc:docMk/>
            <pc:sldMk cId="3340068575" sldId="267"/>
            <ac:graphicFrameMk id="4" creationId="{8D195051-51F0-46EB-94D9-483795D104D1}"/>
          </ac:graphicFrameMkLst>
        </pc:graphicFrameChg>
      </pc:sldChg>
      <pc:sldChg chg="modSp new del mod">
        <pc:chgData name="BARBU Miruna Carmen" userId="e0d0602a-91af-4036-9d86-745a91fa5c37" providerId="ADAL" clId="{0641E16C-CB3D-44E5-8D9D-30F4C6318D48}" dt="2021-08-09T13:43:06.058" v="804" actId="2696"/>
        <pc:sldMkLst>
          <pc:docMk/>
          <pc:sldMk cId="1378153913" sldId="268"/>
        </pc:sldMkLst>
        <pc:spChg chg="mod">
          <ac:chgData name="BARBU Miruna Carmen" userId="e0d0602a-91af-4036-9d86-745a91fa5c37" providerId="ADAL" clId="{0641E16C-CB3D-44E5-8D9D-30F4C6318D48}" dt="2021-08-09T13:28:05.847" v="21"/>
          <ac:spMkLst>
            <pc:docMk/>
            <pc:sldMk cId="1378153913" sldId="268"/>
            <ac:spMk id="3" creationId="{CC2AB51D-5C85-46E3-AB4C-C58B7F9DE0FC}"/>
          </ac:spMkLst>
        </pc:spChg>
      </pc:sldChg>
      <pc:sldChg chg="addSp modSp new mod">
        <pc:chgData name="BARBU Miruna Carmen" userId="e0d0602a-91af-4036-9d86-745a91fa5c37" providerId="ADAL" clId="{0641E16C-CB3D-44E5-8D9D-30F4C6318D48}" dt="2021-08-11T17:06:44.601" v="1443" actId="1076"/>
        <pc:sldMkLst>
          <pc:docMk/>
          <pc:sldMk cId="3090500283" sldId="268"/>
        </pc:sldMkLst>
        <pc:spChg chg="mod">
          <ac:chgData name="BARBU Miruna Carmen" userId="e0d0602a-91af-4036-9d86-745a91fa5c37" providerId="ADAL" clId="{0641E16C-CB3D-44E5-8D9D-30F4C6318D48}" dt="2021-08-10T09:23:47.356" v="1132" actId="20577"/>
          <ac:spMkLst>
            <pc:docMk/>
            <pc:sldMk cId="3090500283" sldId="268"/>
            <ac:spMk id="2" creationId="{A2EFF6D3-002A-4A35-964E-640E9D398BE5}"/>
          </ac:spMkLst>
        </pc:spChg>
        <pc:spChg chg="mod">
          <ac:chgData name="BARBU Miruna Carmen" userId="e0d0602a-91af-4036-9d86-745a91fa5c37" providerId="ADAL" clId="{0641E16C-CB3D-44E5-8D9D-30F4C6318D48}" dt="2021-08-10T10:06:09.721" v="1380" actId="20577"/>
          <ac:spMkLst>
            <pc:docMk/>
            <pc:sldMk cId="3090500283" sldId="268"/>
            <ac:spMk id="3" creationId="{C777D343-12B5-4178-B2FD-3AA952F9076D}"/>
          </ac:spMkLst>
        </pc:spChg>
        <pc:spChg chg="add mod">
          <ac:chgData name="BARBU Miruna Carmen" userId="e0d0602a-91af-4036-9d86-745a91fa5c37" providerId="ADAL" clId="{0641E16C-CB3D-44E5-8D9D-30F4C6318D48}" dt="2021-08-11T17:06:44.601" v="1443" actId="1076"/>
          <ac:spMkLst>
            <pc:docMk/>
            <pc:sldMk cId="3090500283" sldId="268"/>
            <ac:spMk id="4" creationId="{D9B68113-71FE-4E80-B331-EE54E21C7AAC}"/>
          </ac:spMkLst>
        </pc:spChg>
      </pc:sldChg>
      <pc:sldChg chg="modSp new mod">
        <pc:chgData name="BARBU Miruna Carmen" userId="e0d0602a-91af-4036-9d86-745a91fa5c37" providerId="ADAL" clId="{0641E16C-CB3D-44E5-8D9D-30F4C6318D48}" dt="2021-08-10T09:24:54.384" v="1219" actId="20577"/>
        <pc:sldMkLst>
          <pc:docMk/>
          <pc:sldMk cId="3333094301" sldId="269"/>
        </pc:sldMkLst>
        <pc:spChg chg="mod">
          <ac:chgData name="BARBU Miruna Carmen" userId="e0d0602a-91af-4036-9d86-745a91fa5c37" providerId="ADAL" clId="{0641E16C-CB3D-44E5-8D9D-30F4C6318D48}" dt="2021-08-10T09:24:39.774" v="1144" actId="20577"/>
          <ac:spMkLst>
            <pc:docMk/>
            <pc:sldMk cId="3333094301" sldId="269"/>
            <ac:spMk id="2" creationId="{21D9130E-D804-434F-99EF-D02F0AD04E9B}"/>
          </ac:spMkLst>
        </pc:spChg>
        <pc:spChg chg="mod">
          <ac:chgData name="BARBU Miruna Carmen" userId="e0d0602a-91af-4036-9d86-745a91fa5c37" providerId="ADAL" clId="{0641E16C-CB3D-44E5-8D9D-30F4C6318D48}" dt="2021-08-10T09:24:54.384" v="1219" actId="20577"/>
          <ac:spMkLst>
            <pc:docMk/>
            <pc:sldMk cId="3333094301" sldId="269"/>
            <ac:spMk id="3" creationId="{75FC13F8-D819-41F3-B9C2-A20244BCC26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FBA9F-EF78-4F36-94E7-BEEF1B8E323C}" type="doc">
      <dgm:prSet loTypeId="urn:microsoft.com/office/officeart/2005/8/layout/hList1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GB"/>
        </a:p>
      </dgm:t>
    </dgm:pt>
    <dgm:pt modelId="{59974147-E2B9-4AA1-901F-7ECF02FC96DF}">
      <dgm:prSet phldrT="[Text]" custT="1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GB" sz="1800" b="1" dirty="0"/>
            <a:t>1. Basic model</a:t>
          </a:r>
        </a:p>
      </dgm:t>
    </dgm:pt>
    <dgm:pt modelId="{C27B8813-CBDA-42EC-A12D-C6D7D3BDBB06}" type="parTrans" cxnId="{BB965933-9A9C-446F-A162-9B365BA40848}">
      <dgm:prSet/>
      <dgm:spPr/>
      <dgm:t>
        <a:bodyPr/>
        <a:lstStyle/>
        <a:p>
          <a:endParaRPr lang="en-GB" sz="1800"/>
        </a:p>
      </dgm:t>
    </dgm:pt>
    <dgm:pt modelId="{F11B7962-C8EE-4503-8E96-449D5BCF9D5E}" type="sibTrans" cxnId="{BB965933-9A9C-446F-A162-9B365BA40848}">
      <dgm:prSet/>
      <dgm:spPr/>
      <dgm:t>
        <a:bodyPr/>
        <a:lstStyle/>
        <a:p>
          <a:endParaRPr lang="en-GB" sz="1800"/>
        </a:p>
      </dgm:t>
    </dgm:pt>
    <dgm:pt modelId="{105DC4C1-EEF3-4485-BC49-DD7080930EB5}">
      <dgm:prSet phldrT="[Text]" custT="1"/>
      <dgm:spPr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Covariates</a:t>
          </a:r>
        </a:p>
      </dgm:t>
    </dgm:pt>
    <dgm:pt modelId="{342D534F-C58A-4CB1-9C15-17F53DB88E58}" type="parTrans" cxnId="{E222E474-FE79-4576-ADBB-A48FC8DAAB60}">
      <dgm:prSet/>
      <dgm:spPr/>
      <dgm:t>
        <a:bodyPr/>
        <a:lstStyle/>
        <a:p>
          <a:endParaRPr lang="en-GB" sz="1800"/>
        </a:p>
      </dgm:t>
    </dgm:pt>
    <dgm:pt modelId="{2EDCDA02-F726-4C88-A07E-08D1DE69F6C2}" type="sibTrans" cxnId="{E222E474-FE79-4576-ADBB-A48FC8DAAB60}">
      <dgm:prSet/>
      <dgm:spPr/>
      <dgm:t>
        <a:bodyPr/>
        <a:lstStyle/>
        <a:p>
          <a:endParaRPr lang="en-GB" sz="1800"/>
        </a:p>
      </dgm:t>
    </dgm:pt>
    <dgm:pt modelId="{82F5A670-67BB-46EE-BA7E-34A81F331572}">
      <dgm:prSet phldrT="[Text]" custT="1"/>
      <dgm:spPr>
        <a:solidFill>
          <a:schemeClr val="accent6">
            <a:lumMod val="20000"/>
            <a:lumOff val="80000"/>
          </a:schemeClr>
        </a:solidFill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GB" sz="1800" b="1" dirty="0"/>
            <a:t>2. Basic smoking model</a:t>
          </a:r>
        </a:p>
      </dgm:t>
    </dgm:pt>
    <dgm:pt modelId="{BD6D278A-089C-463C-A914-A870911072ED}" type="parTrans" cxnId="{7F050A3B-0D2C-41D9-8A00-00E786877388}">
      <dgm:prSet/>
      <dgm:spPr/>
      <dgm:t>
        <a:bodyPr/>
        <a:lstStyle/>
        <a:p>
          <a:endParaRPr lang="en-GB" sz="1800"/>
        </a:p>
      </dgm:t>
    </dgm:pt>
    <dgm:pt modelId="{8C158521-DACE-494F-8F42-B6581F5813C7}" type="sibTrans" cxnId="{7F050A3B-0D2C-41D9-8A00-00E786877388}">
      <dgm:prSet/>
      <dgm:spPr/>
      <dgm:t>
        <a:bodyPr/>
        <a:lstStyle/>
        <a:p>
          <a:endParaRPr lang="en-GB" sz="1800"/>
        </a:p>
      </dgm:t>
    </dgm:pt>
    <dgm:pt modelId="{860EF675-A2FD-4917-BDF2-25D108AF791C}">
      <dgm:prSet phldrT="[Text]" custT="1"/>
      <dgm:spPr>
        <a:ln>
          <a:solidFill>
            <a:schemeClr val="accent6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Covariates</a:t>
          </a:r>
        </a:p>
      </dgm:t>
    </dgm:pt>
    <dgm:pt modelId="{3AB6FAE6-E6EC-4BC0-8620-559E90292FFD}" type="parTrans" cxnId="{8365102F-149C-4A03-BA7A-DF56A4B0CEF9}">
      <dgm:prSet/>
      <dgm:spPr/>
      <dgm:t>
        <a:bodyPr/>
        <a:lstStyle/>
        <a:p>
          <a:endParaRPr lang="en-GB" sz="1800"/>
        </a:p>
      </dgm:t>
    </dgm:pt>
    <dgm:pt modelId="{100081C9-C235-468D-A1D3-E54B710F8233}" type="sibTrans" cxnId="{8365102F-149C-4A03-BA7A-DF56A4B0CEF9}">
      <dgm:prSet/>
      <dgm:spPr/>
      <dgm:t>
        <a:bodyPr/>
        <a:lstStyle/>
        <a:p>
          <a:endParaRPr lang="en-GB" sz="1800"/>
        </a:p>
      </dgm:t>
    </dgm:pt>
    <dgm:pt modelId="{638817F2-8BD6-421B-BF2D-97941F0A6586}">
      <dgm:prSet phldrT="[Text]" custT="1"/>
      <dgm:spPr>
        <a:solidFill>
          <a:schemeClr val="accent4">
            <a:lumMod val="20000"/>
            <a:lumOff val="8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GB" sz="1800" b="1" dirty="0"/>
            <a:t>3. Complex model</a:t>
          </a:r>
        </a:p>
      </dgm:t>
    </dgm:pt>
    <dgm:pt modelId="{C4F1347B-C111-40EC-8A47-D0EFEF77A357}" type="parTrans" cxnId="{AA3EE186-A137-485C-995D-F5F34405D26C}">
      <dgm:prSet/>
      <dgm:spPr/>
      <dgm:t>
        <a:bodyPr/>
        <a:lstStyle/>
        <a:p>
          <a:endParaRPr lang="en-GB" sz="1800"/>
        </a:p>
      </dgm:t>
    </dgm:pt>
    <dgm:pt modelId="{35386015-9B56-4267-B29D-4B3266D52D36}" type="sibTrans" cxnId="{AA3EE186-A137-485C-995D-F5F34405D26C}">
      <dgm:prSet/>
      <dgm:spPr/>
      <dgm:t>
        <a:bodyPr/>
        <a:lstStyle/>
        <a:p>
          <a:endParaRPr lang="en-GB" sz="1800"/>
        </a:p>
      </dgm:t>
    </dgm:pt>
    <dgm:pt modelId="{9FFE97B4-2977-4B0F-BDC5-F0EA61F24D24}">
      <dgm:prSet phldrT="[Text]" custT="1"/>
      <dgm:spPr>
        <a:ln>
          <a:solidFill>
            <a:schemeClr val="accent4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Covariates</a:t>
          </a:r>
        </a:p>
      </dgm:t>
    </dgm:pt>
    <dgm:pt modelId="{3C3F9885-829C-4B7E-9EAA-5BFED0E277E5}" type="parTrans" cxnId="{4CA4795C-8A09-46D2-9ECC-DC81D70083FA}">
      <dgm:prSet/>
      <dgm:spPr/>
      <dgm:t>
        <a:bodyPr/>
        <a:lstStyle/>
        <a:p>
          <a:endParaRPr lang="en-GB" sz="1800"/>
        </a:p>
      </dgm:t>
    </dgm:pt>
    <dgm:pt modelId="{2D54C596-B4D1-4DC5-8738-C30BB953AD47}" type="sibTrans" cxnId="{4CA4795C-8A09-46D2-9ECC-DC81D70083FA}">
      <dgm:prSet/>
      <dgm:spPr/>
      <dgm:t>
        <a:bodyPr/>
        <a:lstStyle/>
        <a:p>
          <a:endParaRPr lang="en-GB" sz="1800"/>
        </a:p>
      </dgm:t>
    </dgm:pt>
    <dgm:pt modelId="{CB766F57-9B36-4327-838C-610FF715DDFD}">
      <dgm:prSet phldrT="[Text]" custT="1"/>
      <dgm:spPr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en-GB" sz="1800" dirty="0"/>
            <a:t>Age, sex, cell type estimations, 20 methylation PCs</a:t>
          </a:r>
        </a:p>
      </dgm:t>
    </dgm:pt>
    <dgm:pt modelId="{E7AA50A0-7FC7-4614-941E-8207635F88B7}" type="parTrans" cxnId="{DE3E17D8-2A38-4D4C-BE02-333E16FF4A77}">
      <dgm:prSet/>
      <dgm:spPr/>
      <dgm:t>
        <a:bodyPr/>
        <a:lstStyle/>
        <a:p>
          <a:endParaRPr lang="en-GB" sz="1800"/>
        </a:p>
      </dgm:t>
    </dgm:pt>
    <dgm:pt modelId="{C6911CD7-6A28-4620-9476-7D5A740B3F50}" type="sibTrans" cxnId="{DE3E17D8-2A38-4D4C-BE02-333E16FF4A77}">
      <dgm:prSet/>
      <dgm:spPr/>
      <dgm:t>
        <a:bodyPr/>
        <a:lstStyle/>
        <a:p>
          <a:endParaRPr lang="en-GB" sz="1800"/>
        </a:p>
      </dgm:t>
    </dgm:pt>
    <dgm:pt modelId="{BDCFC42A-BCFA-4337-B0BF-9DD5F2823FEE}">
      <dgm:prSet phldrT="[Text]" custT="1"/>
      <dgm:spPr>
        <a:ln>
          <a:solidFill>
            <a:schemeClr val="accent6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800" dirty="0"/>
            <a:t>Basic model + AHRR probe (cg05575921)</a:t>
          </a:r>
        </a:p>
      </dgm:t>
    </dgm:pt>
    <dgm:pt modelId="{65B6FF4B-DB29-4D0C-B095-C80F4ABC469A}" type="parTrans" cxnId="{A18F0892-96C1-420D-B874-6F074D4447B6}">
      <dgm:prSet/>
      <dgm:spPr/>
      <dgm:t>
        <a:bodyPr/>
        <a:lstStyle/>
        <a:p>
          <a:endParaRPr lang="en-GB" sz="1800"/>
        </a:p>
      </dgm:t>
    </dgm:pt>
    <dgm:pt modelId="{05CAA562-AC87-4E8F-BC5D-5C6947DC9343}" type="sibTrans" cxnId="{A18F0892-96C1-420D-B874-6F074D4447B6}">
      <dgm:prSet/>
      <dgm:spPr/>
      <dgm:t>
        <a:bodyPr/>
        <a:lstStyle/>
        <a:p>
          <a:endParaRPr lang="en-GB" sz="1800"/>
        </a:p>
      </dgm:t>
    </dgm:pt>
    <dgm:pt modelId="{2FE77553-79DA-4C41-901C-783AE8598202}">
      <dgm:prSet phldrT="[Text]" custT="1"/>
      <dgm:spPr>
        <a:ln>
          <a:solidFill>
            <a:schemeClr val="accent4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800" dirty="0"/>
            <a:t>Basic smoking model + BMI + alcohol consumption (units)</a:t>
          </a:r>
        </a:p>
      </dgm:t>
    </dgm:pt>
    <dgm:pt modelId="{25C185F8-C072-4DE0-9F1D-25B18CBA9B5F}" type="parTrans" cxnId="{1D352A39-38DE-46E4-BDAA-EEB0804368C9}">
      <dgm:prSet/>
      <dgm:spPr/>
      <dgm:t>
        <a:bodyPr/>
        <a:lstStyle/>
        <a:p>
          <a:endParaRPr lang="en-GB" sz="1800"/>
        </a:p>
      </dgm:t>
    </dgm:pt>
    <dgm:pt modelId="{A9492FB9-63F3-4C24-896D-9C7B0798CD9D}" type="sibTrans" cxnId="{1D352A39-38DE-46E4-BDAA-EEB0804368C9}">
      <dgm:prSet/>
      <dgm:spPr/>
      <dgm:t>
        <a:bodyPr/>
        <a:lstStyle/>
        <a:p>
          <a:endParaRPr lang="en-GB" sz="1800"/>
        </a:p>
      </dgm:t>
    </dgm:pt>
    <dgm:pt modelId="{9800558D-2C31-4649-A44E-ACA6EFF6D504}">
      <dgm:prSet phldrT="[Text]" custT="1"/>
      <dgm:spPr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Outcome</a:t>
          </a:r>
          <a:r>
            <a:rPr lang="en-GB" sz="1800" dirty="0"/>
            <a:t>: </a:t>
          </a:r>
          <a:r>
            <a:rPr lang="en-GB" sz="1800" dirty="0" err="1"/>
            <a:t>CpGs</a:t>
          </a:r>
          <a:endParaRPr lang="en-GB" sz="1800" dirty="0"/>
        </a:p>
      </dgm:t>
    </dgm:pt>
    <dgm:pt modelId="{9EB992BB-19F0-45F8-9DAF-3391E28D7810}" type="parTrans" cxnId="{91210EC2-5698-4225-8763-FF387576AB01}">
      <dgm:prSet/>
      <dgm:spPr/>
      <dgm:t>
        <a:bodyPr/>
        <a:lstStyle/>
        <a:p>
          <a:endParaRPr lang="en-GB"/>
        </a:p>
      </dgm:t>
    </dgm:pt>
    <dgm:pt modelId="{8BA00E37-05BF-48A7-948B-4622DF021659}" type="sibTrans" cxnId="{91210EC2-5698-4225-8763-FF387576AB01}">
      <dgm:prSet/>
      <dgm:spPr/>
      <dgm:t>
        <a:bodyPr/>
        <a:lstStyle/>
        <a:p>
          <a:endParaRPr lang="en-GB"/>
        </a:p>
      </dgm:t>
    </dgm:pt>
    <dgm:pt modelId="{6D9092AE-2AA0-48D2-8FCF-9BF26019D0E3}">
      <dgm:prSet phldrT="[Text]" custT="1"/>
      <dgm:spPr>
        <a:ln>
          <a:solidFill>
            <a:schemeClr val="accent2">
              <a:lumMod val="75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Predictor</a:t>
          </a:r>
          <a:r>
            <a:rPr lang="en-GB" sz="1800" dirty="0"/>
            <a:t>: MDD</a:t>
          </a:r>
        </a:p>
      </dgm:t>
    </dgm:pt>
    <dgm:pt modelId="{FB1763F4-2DBF-421C-9333-E019D09C1552}" type="parTrans" cxnId="{FD61BCB6-D96D-4540-8E28-4F3FFA0A7063}">
      <dgm:prSet/>
      <dgm:spPr/>
      <dgm:t>
        <a:bodyPr/>
        <a:lstStyle/>
        <a:p>
          <a:endParaRPr lang="en-GB"/>
        </a:p>
      </dgm:t>
    </dgm:pt>
    <dgm:pt modelId="{80B74FFA-2B6C-45FD-81B2-C3237E447E80}" type="sibTrans" cxnId="{FD61BCB6-D96D-4540-8E28-4F3FFA0A7063}">
      <dgm:prSet/>
      <dgm:spPr/>
      <dgm:t>
        <a:bodyPr/>
        <a:lstStyle/>
        <a:p>
          <a:endParaRPr lang="en-GB"/>
        </a:p>
      </dgm:t>
    </dgm:pt>
    <dgm:pt modelId="{7F8A707C-61D1-48B1-895E-398EA31CD2D1}">
      <dgm:prSet phldrT="[Text]" custT="1"/>
      <dgm:spPr>
        <a:ln>
          <a:solidFill>
            <a:schemeClr val="accent6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Outcome</a:t>
          </a:r>
          <a:r>
            <a:rPr lang="en-GB" sz="1800" dirty="0"/>
            <a:t>: </a:t>
          </a:r>
          <a:r>
            <a:rPr lang="en-GB" sz="1800" dirty="0" err="1"/>
            <a:t>CpGs</a:t>
          </a:r>
          <a:endParaRPr lang="en-GB" sz="1800" dirty="0"/>
        </a:p>
      </dgm:t>
    </dgm:pt>
    <dgm:pt modelId="{7136D278-93C2-438E-8956-2199B6CBB686}" type="parTrans" cxnId="{FF1894E7-84A0-43E1-825A-FB92B62B8BE2}">
      <dgm:prSet/>
      <dgm:spPr/>
      <dgm:t>
        <a:bodyPr/>
        <a:lstStyle/>
        <a:p>
          <a:endParaRPr lang="en-GB"/>
        </a:p>
      </dgm:t>
    </dgm:pt>
    <dgm:pt modelId="{021C00E7-6A9B-455F-9043-78F261FEFE42}" type="sibTrans" cxnId="{FF1894E7-84A0-43E1-825A-FB92B62B8BE2}">
      <dgm:prSet/>
      <dgm:spPr/>
      <dgm:t>
        <a:bodyPr/>
        <a:lstStyle/>
        <a:p>
          <a:endParaRPr lang="en-GB"/>
        </a:p>
      </dgm:t>
    </dgm:pt>
    <dgm:pt modelId="{2AD6850B-2BB5-4A1D-BCDE-459754F4DF82}">
      <dgm:prSet custT="1"/>
      <dgm:spPr>
        <a:ln>
          <a:solidFill>
            <a:schemeClr val="accent6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Predictor</a:t>
          </a:r>
          <a:r>
            <a:rPr lang="en-GB" sz="1800" dirty="0"/>
            <a:t>: MDD</a:t>
          </a:r>
        </a:p>
      </dgm:t>
    </dgm:pt>
    <dgm:pt modelId="{79B9EC97-00E9-4986-8397-2FA1D9BDB656}" type="parTrans" cxnId="{1D165C77-5E2F-40D1-80A4-AA297F0C01DE}">
      <dgm:prSet/>
      <dgm:spPr/>
      <dgm:t>
        <a:bodyPr/>
        <a:lstStyle/>
        <a:p>
          <a:endParaRPr lang="en-GB"/>
        </a:p>
      </dgm:t>
    </dgm:pt>
    <dgm:pt modelId="{8BF7A6B9-6F78-4FA1-A335-DF23F3AF4882}" type="sibTrans" cxnId="{1D165C77-5E2F-40D1-80A4-AA297F0C01DE}">
      <dgm:prSet/>
      <dgm:spPr/>
      <dgm:t>
        <a:bodyPr/>
        <a:lstStyle/>
        <a:p>
          <a:endParaRPr lang="en-GB"/>
        </a:p>
      </dgm:t>
    </dgm:pt>
    <dgm:pt modelId="{FD720071-A652-43A3-A28F-ACCA0D90978D}">
      <dgm:prSet phldrT="[Text]" custT="1"/>
      <dgm:spPr>
        <a:ln>
          <a:solidFill>
            <a:schemeClr val="accent4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Outcome</a:t>
          </a:r>
          <a:r>
            <a:rPr lang="en-GB" sz="1800" dirty="0"/>
            <a:t>: </a:t>
          </a:r>
          <a:r>
            <a:rPr lang="en-GB" sz="1800" dirty="0" err="1"/>
            <a:t>CpGs</a:t>
          </a:r>
          <a:endParaRPr lang="en-GB" sz="1800" dirty="0"/>
        </a:p>
      </dgm:t>
    </dgm:pt>
    <dgm:pt modelId="{C0A1E837-A5BB-4806-9440-F7FF473D8B37}" type="parTrans" cxnId="{E242F631-1CB0-467A-8875-CB832A3C7A3D}">
      <dgm:prSet/>
      <dgm:spPr/>
      <dgm:t>
        <a:bodyPr/>
        <a:lstStyle/>
        <a:p>
          <a:endParaRPr lang="en-GB"/>
        </a:p>
      </dgm:t>
    </dgm:pt>
    <dgm:pt modelId="{B5434459-3797-41B7-9FA0-F7D2342ED4FF}" type="sibTrans" cxnId="{E242F631-1CB0-467A-8875-CB832A3C7A3D}">
      <dgm:prSet/>
      <dgm:spPr/>
      <dgm:t>
        <a:bodyPr/>
        <a:lstStyle/>
        <a:p>
          <a:endParaRPr lang="en-GB"/>
        </a:p>
      </dgm:t>
    </dgm:pt>
    <dgm:pt modelId="{2F70EF99-7BF0-4DEF-A682-B374D14BB0FF}">
      <dgm:prSet custT="1"/>
      <dgm:spPr>
        <a:ln>
          <a:solidFill>
            <a:schemeClr val="accent4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GB" sz="1800" b="1" dirty="0"/>
            <a:t>Predictor</a:t>
          </a:r>
          <a:r>
            <a:rPr lang="en-GB" sz="1800" dirty="0"/>
            <a:t>: MDD</a:t>
          </a:r>
        </a:p>
      </dgm:t>
    </dgm:pt>
    <dgm:pt modelId="{ADF4A749-A905-4C0B-93BA-3D081E2962F9}" type="parTrans" cxnId="{6B974A67-EF76-4332-A453-80AFF8727902}">
      <dgm:prSet/>
      <dgm:spPr/>
      <dgm:t>
        <a:bodyPr/>
        <a:lstStyle/>
        <a:p>
          <a:endParaRPr lang="en-GB"/>
        </a:p>
      </dgm:t>
    </dgm:pt>
    <dgm:pt modelId="{E2A645C3-BA4E-4687-B041-C1196A9178FE}" type="sibTrans" cxnId="{6B974A67-EF76-4332-A453-80AFF8727902}">
      <dgm:prSet/>
      <dgm:spPr/>
      <dgm:t>
        <a:bodyPr/>
        <a:lstStyle/>
        <a:p>
          <a:endParaRPr lang="en-GB"/>
        </a:p>
      </dgm:t>
    </dgm:pt>
    <dgm:pt modelId="{7ADB08D6-7A7D-476E-9AE2-D5C3E59A25E4}" type="pres">
      <dgm:prSet presAssocID="{79AFBA9F-EF78-4F36-94E7-BEEF1B8E323C}" presName="Name0" presStyleCnt="0">
        <dgm:presLayoutVars>
          <dgm:dir/>
          <dgm:animLvl val="lvl"/>
          <dgm:resizeHandles val="exact"/>
        </dgm:presLayoutVars>
      </dgm:prSet>
      <dgm:spPr/>
    </dgm:pt>
    <dgm:pt modelId="{1FAF9F35-E9C6-4DB3-9934-7E12A9E11E2A}" type="pres">
      <dgm:prSet presAssocID="{59974147-E2B9-4AA1-901F-7ECF02FC96DF}" presName="composite" presStyleCnt="0"/>
      <dgm:spPr/>
    </dgm:pt>
    <dgm:pt modelId="{73A3585D-510E-4B14-8743-69E3A524E718}" type="pres">
      <dgm:prSet presAssocID="{59974147-E2B9-4AA1-901F-7ECF02FC96D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2771613D-1ABC-42FC-8C7D-5E830DC10EA8}" type="pres">
      <dgm:prSet presAssocID="{59974147-E2B9-4AA1-901F-7ECF02FC96DF}" presName="desTx" presStyleLbl="alignAccFollowNode1" presStyleIdx="0" presStyleCnt="3" custScaleX="143822">
        <dgm:presLayoutVars>
          <dgm:bulletEnabled val="1"/>
        </dgm:presLayoutVars>
      </dgm:prSet>
      <dgm:spPr/>
    </dgm:pt>
    <dgm:pt modelId="{4B20B5C3-19E2-4477-AA99-3B983EC1EE62}" type="pres">
      <dgm:prSet presAssocID="{F11B7962-C8EE-4503-8E96-449D5BCF9D5E}" presName="space" presStyleCnt="0"/>
      <dgm:spPr/>
    </dgm:pt>
    <dgm:pt modelId="{43364720-8AAE-4377-B7E8-107AB92BDF6C}" type="pres">
      <dgm:prSet presAssocID="{82F5A670-67BB-46EE-BA7E-34A81F331572}" presName="composite" presStyleCnt="0"/>
      <dgm:spPr/>
    </dgm:pt>
    <dgm:pt modelId="{5F765AB5-80EB-4749-BE5B-374709E6B859}" type="pres">
      <dgm:prSet presAssocID="{82F5A670-67BB-46EE-BA7E-34A81F331572}" presName="parTx" presStyleLbl="alignNode1" presStyleIdx="1" presStyleCnt="3" custScaleY="118472">
        <dgm:presLayoutVars>
          <dgm:chMax val="0"/>
          <dgm:chPref val="0"/>
          <dgm:bulletEnabled val="1"/>
        </dgm:presLayoutVars>
      </dgm:prSet>
      <dgm:spPr/>
    </dgm:pt>
    <dgm:pt modelId="{E0626E00-EBFE-484D-BFEA-D5BF03DBC94F}" type="pres">
      <dgm:prSet presAssocID="{82F5A670-67BB-46EE-BA7E-34A81F331572}" presName="desTx" presStyleLbl="alignAccFollowNode1" presStyleIdx="1" presStyleCnt="3" custScaleX="154732" custLinFactNeighborX="953" custLinFactNeighborY="-948">
        <dgm:presLayoutVars>
          <dgm:bulletEnabled val="1"/>
        </dgm:presLayoutVars>
      </dgm:prSet>
      <dgm:spPr/>
    </dgm:pt>
    <dgm:pt modelId="{E477387E-EFF4-42AA-954F-391A3BC2B9FF}" type="pres">
      <dgm:prSet presAssocID="{8C158521-DACE-494F-8F42-B6581F5813C7}" presName="space" presStyleCnt="0"/>
      <dgm:spPr/>
    </dgm:pt>
    <dgm:pt modelId="{CDCDB75E-C440-4273-8435-1C106F5CB548}" type="pres">
      <dgm:prSet presAssocID="{638817F2-8BD6-421B-BF2D-97941F0A6586}" presName="composite" presStyleCnt="0"/>
      <dgm:spPr/>
    </dgm:pt>
    <dgm:pt modelId="{23E9DFA7-12B2-4D12-B2D1-72ADDF8FC5C5}" type="pres">
      <dgm:prSet presAssocID="{638817F2-8BD6-421B-BF2D-97941F0A658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88ED126-4C6B-4446-B413-AE2C0CB0AB0B}" type="pres">
      <dgm:prSet presAssocID="{638817F2-8BD6-421B-BF2D-97941F0A6586}" presName="desTx" presStyleLbl="alignAccFollowNode1" presStyleIdx="2" presStyleCnt="3" custScaleX="231296">
        <dgm:presLayoutVars>
          <dgm:bulletEnabled val="1"/>
        </dgm:presLayoutVars>
      </dgm:prSet>
      <dgm:spPr/>
    </dgm:pt>
  </dgm:ptLst>
  <dgm:cxnLst>
    <dgm:cxn modelId="{89975C13-985B-489E-9B65-358C0440725B}" type="presOf" srcId="{105DC4C1-EEF3-4485-BC49-DD7080930EB5}" destId="{2771613D-1ABC-42FC-8C7D-5E830DC10EA8}" srcOrd="0" destOrd="2" presId="urn:microsoft.com/office/officeart/2005/8/layout/hList1"/>
    <dgm:cxn modelId="{6E98AB21-58CC-4D54-95EF-87AD86EE9AEF}" type="presOf" srcId="{CB766F57-9B36-4327-838C-610FF715DDFD}" destId="{2771613D-1ABC-42FC-8C7D-5E830DC10EA8}" srcOrd="0" destOrd="3" presId="urn:microsoft.com/office/officeart/2005/8/layout/hList1"/>
    <dgm:cxn modelId="{8365102F-149C-4A03-BA7A-DF56A4B0CEF9}" srcId="{82F5A670-67BB-46EE-BA7E-34A81F331572}" destId="{860EF675-A2FD-4917-BDF2-25D108AF791C}" srcOrd="2" destOrd="0" parTransId="{3AB6FAE6-E6EC-4BC0-8620-559E90292FFD}" sibTransId="{100081C9-C235-468D-A1D3-E54B710F8233}"/>
    <dgm:cxn modelId="{E242F631-1CB0-467A-8875-CB832A3C7A3D}" srcId="{638817F2-8BD6-421B-BF2D-97941F0A6586}" destId="{FD720071-A652-43A3-A28F-ACCA0D90978D}" srcOrd="0" destOrd="0" parTransId="{C0A1E837-A5BB-4806-9440-F7FF473D8B37}" sibTransId="{B5434459-3797-41B7-9FA0-F7D2342ED4FF}"/>
    <dgm:cxn modelId="{BB965933-9A9C-446F-A162-9B365BA40848}" srcId="{79AFBA9F-EF78-4F36-94E7-BEEF1B8E323C}" destId="{59974147-E2B9-4AA1-901F-7ECF02FC96DF}" srcOrd="0" destOrd="0" parTransId="{C27B8813-CBDA-42EC-A12D-C6D7D3BDBB06}" sibTransId="{F11B7962-C8EE-4503-8E96-449D5BCF9D5E}"/>
    <dgm:cxn modelId="{89496C35-5AF8-4615-A7C4-BB7A7E800314}" type="presOf" srcId="{9FFE97B4-2977-4B0F-BDC5-F0EA61F24D24}" destId="{688ED126-4C6B-4446-B413-AE2C0CB0AB0B}" srcOrd="0" destOrd="2" presId="urn:microsoft.com/office/officeart/2005/8/layout/hList1"/>
    <dgm:cxn modelId="{1D352A39-38DE-46E4-BDAA-EEB0804368C9}" srcId="{9FFE97B4-2977-4B0F-BDC5-F0EA61F24D24}" destId="{2FE77553-79DA-4C41-901C-783AE8598202}" srcOrd="0" destOrd="0" parTransId="{25C185F8-C072-4DE0-9F1D-25B18CBA9B5F}" sibTransId="{A9492FB9-63F3-4C24-896D-9C7B0798CD9D}"/>
    <dgm:cxn modelId="{7F050A3B-0D2C-41D9-8A00-00E786877388}" srcId="{79AFBA9F-EF78-4F36-94E7-BEEF1B8E323C}" destId="{82F5A670-67BB-46EE-BA7E-34A81F331572}" srcOrd="1" destOrd="0" parTransId="{BD6D278A-089C-463C-A914-A870911072ED}" sibTransId="{8C158521-DACE-494F-8F42-B6581F5813C7}"/>
    <dgm:cxn modelId="{4CA4795C-8A09-46D2-9ECC-DC81D70083FA}" srcId="{638817F2-8BD6-421B-BF2D-97941F0A6586}" destId="{9FFE97B4-2977-4B0F-BDC5-F0EA61F24D24}" srcOrd="2" destOrd="0" parTransId="{3C3F9885-829C-4B7E-9EAA-5BFED0E277E5}" sibTransId="{2D54C596-B4D1-4DC5-8738-C30BB953AD47}"/>
    <dgm:cxn modelId="{8BFB4063-1F97-4350-818F-EF9904ABFC0B}" type="presOf" srcId="{7F8A707C-61D1-48B1-895E-398EA31CD2D1}" destId="{E0626E00-EBFE-484D-BFEA-D5BF03DBC94F}" srcOrd="0" destOrd="0" presId="urn:microsoft.com/office/officeart/2005/8/layout/hList1"/>
    <dgm:cxn modelId="{858C9D46-E8C3-4475-B9FF-A05A0C5FE64C}" type="presOf" srcId="{638817F2-8BD6-421B-BF2D-97941F0A6586}" destId="{23E9DFA7-12B2-4D12-B2D1-72ADDF8FC5C5}" srcOrd="0" destOrd="0" presId="urn:microsoft.com/office/officeart/2005/8/layout/hList1"/>
    <dgm:cxn modelId="{6B974A67-EF76-4332-A453-80AFF8727902}" srcId="{638817F2-8BD6-421B-BF2D-97941F0A6586}" destId="{2F70EF99-7BF0-4DEF-A682-B374D14BB0FF}" srcOrd="1" destOrd="0" parTransId="{ADF4A749-A905-4C0B-93BA-3D081E2962F9}" sibTransId="{E2A645C3-BA4E-4687-B041-C1196A9178FE}"/>
    <dgm:cxn modelId="{8C0CED4D-A16A-4E69-AE31-1B26C68A0B58}" type="presOf" srcId="{2FE77553-79DA-4C41-901C-783AE8598202}" destId="{688ED126-4C6B-4446-B413-AE2C0CB0AB0B}" srcOrd="0" destOrd="3" presId="urn:microsoft.com/office/officeart/2005/8/layout/hList1"/>
    <dgm:cxn modelId="{6D9AD853-682C-42DB-84B3-E838230922B4}" type="presOf" srcId="{BDCFC42A-BCFA-4337-B0BF-9DD5F2823FEE}" destId="{E0626E00-EBFE-484D-BFEA-D5BF03DBC94F}" srcOrd="0" destOrd="3" presId="urn:microsoft.com/office/officeart/2005/8/layout/hList1"/>
    <dgm:cxn modelId="{6704CF54-948F-4913-A482-A955BBB99040}" type="presOf" srcId="{82F5A670-67BB-46EE-BA7E-34A81F331572}" destId="{5F765AB5-80EB-4749-BE5B-374709E6B859}" srcOrd="0" destOrd="0" presId="urn:microsoft.com/office/officeart/2005/8/layout/hList1"/>
    <dgm:cxn modelId="{E222E474-FE79-4576-ADBB-A48FC8DAAB60}" srcId="{59974147-E2B9-4AA1-901F-7ECF02FC96DF}" destId="{105DC4C1-EEF3-4485-BC49-DD7080930EB5}" srcOrd="2" destOrd="0" parTransId="{342D534F-C58A-4CB1-9C15-17F53DB88E58}" sibTransId="{2EDCDA02-F726-4C88-A07E-08D1DE69F6C2}"/>
    <dgm:cxn modelId="{1D165C77-5E2F-40D1-80A4-AA297F0C01DE}" srcId="{82F5A670-67BB-46EE-BA7E-34A81F331572}" destId="{2AD6850B-2BB5-4A1D-BCDE-459754F4DF82}" srcOrd="1" destOrd="0" parTransId="{79B9EC97-00E9-4986-8397-2FA1D9BDB656}" sibTransId="{8BF7A6B9-6F78-4FA1-A335-DF23F3AF4882}"/>
    <dgm:cxn modelId="{844A4757-52B4-4FF8-BABE-9D6EB25B0738}" type="presOf" srcId="{2AD6850B-2BB5-4A1D-BCDE-459754F4DF82}" destId="{E0626E00-EBFE-484D-BFEA-D5BF03DBC94F}" srcOrd="0" destOrd="1" presId="urn:microsoft.com/office/officeart/2005/8/layout/hList1"/>
    <dgm:cxn modelId="{7437C07F-DA45-4601-BBFB-2EE20DDF2E88}" type="presOf" srcId="{79AFBA9F-EF78-4F36-94E7-BEEF1B8E323C}" destId="{7ADB08D6-7A7D-476E-9AE2-D5C3E59A25E4}" srcOrd="0" destOrd="0" presId="urn:microsoft.com/office/officeart/2005/8/layout/hList1"/>
    <dgm:cxn modelId="{AA3EE186-A137-485C-995D-F5F34405D26C}" srcId="{79AFBA9F-EF78-4F36-94E7-BEEF1B8E323C}" destId="{638817F2-8BD6-421B-BF2D-97941F0A6586}" srcOrd="2" destOrd="0" parTransId="{C4F1347B-C111-40EC-8A47-D0EFEF77A357}" sibTransId="{35386015-9B56-4267-B29D-4B3266D52D36}"/>
    <dgm:cxn modelId="{A18F0892-96C1-420D-B874-6F074D4447B6}" srcId="{860EF675-A2FD-4917-BDF2-25D108AF791C}" destId="{BDCFC42A-BCFA-4337-B0BF-9DD5F2823FEE}" srcOrd="0" destOrd="0" parTransId="{65B6FF4B-DB29-4D0C-B095-C80F4ABC469A}" sibTransId="{05CAA562-AC87-4E8F-BC5D-5C6947DC9343}"/>
    <dgm:cxn modelId="{D4FEE093-79E0-43A2-A5CF-08AAF3F157D2}" type="presOf" srcId="{860EF675-A2FD-4917-BDF2-25D108AF791C}" destId="{E0626E00-EBFE-484D-BFEA-D5BF03DBC94F}" srcOrd="0" destOrd="2" presId="urn:microsoft.com/office/officeart/2005/8/layout/hList1"/>
    <dgm:cxn modelId="{59547796-2E5B-4E04-B9F0-214C4F378716}" type="presOf" srcId="{6D9092AE-2AA0-48D2-8FCF-9BF26019D0E3}" destId="{2771613D-1ABC-42FC-8C7D-5E830DC10EA8}" srcOrd="0" destOrd="1" presId="urn:microsoft.com/office/officeart/2005/8/layout/hList1"/>
    <dgm:cxn modelId="{1DADC0A7-A605-4561-98B9-1C860485210F}" type="presOf" srcId="{2F70EF99-7BF0-4DEF-A682-B374D14BB0FF}" destId="{688ED126-4C6B-4446-B413-AE2C0CB0AB0B}" srcOrd="0" destOrd="1" presId="urn:microsoft.com/office/officeart/2005/8/layout/hList1"/>
    <dgm:cxn modelId="{FD61BCB6-D96D-4540-8E28-4F3FFA0A7063}" srcId="{59974147-E2B9-4AA1-901F-7ECF02FC96DF}" destId="{6D9092AE-2AA0-48D2-8FCF-9BF26019D0E3}" srcOrd="1" destOrd="0" parTransId="{FB1763F4-2DBF-421C-9333-E019D09C1552}" sibTransId="{80B74FFA-2B6C-45FD-81B2-C3237E447E80}"/>
    <dgm:cxn modelId="{91210EC2-5698-4225-8763-FF387576AB01}" srcId="{59974147-E2B9-4AA1-901F-7ECF02FC96DF}" destId="{9800558D-2C31-4649-A44E-ACA6EFF6D504}" srcOrd="0" destOrd="0" parTransId="{9EB992BB-19F0-45F8-9DAF-3391E28D7810}" sibTransId="{8BA00E37-05BF-48A7-948B-4622DF021659}"/>
    <dgm:cxn modelId="{62C0F5C2-00BF-438C-92B5-5EB440519269}" type="presOf" srcId="{9800558D-2C31-4649-A44E-ACA6EFF6D504}" destId="{2771613D-1ABC-42FC-8C7D-5E830DC10EA8}" srcOrd="0" destOrd="0" presId="urn:microsoft.com/office/officeart/2005/8/layout/hList1"/>
    <dgm:cxn modelId="{DA6EB2D6-00BA-4000-B157-3BADDEF9D1A9}" type="presOf" srcId="{FD720071-A652-43A3-A28F-ACCA0D90978D}" destId="{688ED126-4C6B-4446-B413-AE2C0CB0AB0B}" srcOrd="0" destOrd="0" presId="urn:microsoft.com/office/officeart/2005/8/layout/hList1"/>
    <dgm:cxn modelId="{DE3E17D8-2A38-4D4C-BE02-333E16FF4A77}" srcId="{105DC4C1-EEF3-4485-BC49-DD7080930EB5}" destId="{CB766F57-9B36-4327-838C-610FF715DDFD}" srcOrd="0" destOrd="0" parTransId="{E7AA50A0-7FC7-4614-941E-8207635F88B7}" sibTransId="{C6911CD7-6A28-4620-9476-7D5A740B3F50}"/>
    <dgm:cxn modelId="{FF1894E7-84A0-43E1-825A-FB92B62B8BE2}" srcId="{82F5A670-67BB-46EE-BA7E-34A81F331572}" destId="{7F8A707C-61D1-48B1-895E-398EA31CD2D1}" srcOrd="0" destOrd="0" parTransId="{7136D278-93C2-438E-8956-2199B6CBB686}" sibTransId="{021C00E7-6A9B-455F-9043-78F261FEFE42}"/>
    <dgm:cxn modelId="{826586EB-7942-46CF-B922-AD1ADC2E4E13}" type="presOf" srcId="{59974147-E2B9-4AA1-901F-7ECF02FC96DF}" destId="{73A3585D-510E-4B14-8743-69E3A524E718}" srcOrd="0" destOrd="0" presId="urn:microsoft.com/office/officeart/2005/8/layout/hList1"/>
    <dgm:cxn modelId="{25F0652F-441B-4C85-831F-B4CEE6A0B00D}" type="presParOf" srcId="{7ADB08D6-7A7D-476E-9AE2-D5C3E59A25E4}" destId="{1FAF9F35-E9C6-4DB3-9934-7E12A9E11E2A}" srcOrd="0" destOrd="0" presId="urn:microsoft.com/office/officeart/2005/8/layout/hList1"/>
    <dgm:cxn modelId="{D0DEB71D-CF89-4CFD-A0D8-83BC9F775A81}" type="presParOf" srcId="{1FAF9F35-E9C6-4DB3-9934-7E12A9E11E2A}" destId="{73A3585D-510E-4B14-8743-69E3A524E718}" srcOrd="0" destOrd="0" presId="urn:microsoft.com/office/officeart/2005/8/layout/hList1"/>
    <dgm:cxn modelId="{E13BAA37-D814-4E3A-8E79-832791EC3803}" type="presParOf" srcId="{1FAF9F35-E9C6-4DB3-9934-7E12A9E11E2A}" destId="{2771613D-1ABC-42FC-8C7D-5E830DC10EA8}" srcOrd="1" destOrd="0" presId="urn:microsoft.com/office/officeart/2005/8/layout/hList1"/>
    <dgm:cxn modelId="{AA5CFE16-1A65-4BEF-AE25-A4CFC3D4F824}" type="presParOf" srcId="{7ADB08D6-7A7D-476E-9AE2-D5C3E59A25E4}" destId="{4B20B5C3-19E2-4477-AA99-3B983EC1EE62}" srcOrd="1" destOrd="0" presId="urn:microsoft.com/office/officeart/2005/8/layout/hList1"/>
    <dgm:cxn modelId="{AE1FE60D-F606-41E7-8D91-8FA943E6B1B9}" type="presParOf" srcId="{7ADB08D6-7A7D-476E-9AE2-D5C3E59A25E4}" destId="{43364720-8AAE-4377-B7E8-107AB92BDF6C}" srcOrd="2" destOrd="0" presId="urn:microsoft.com/office/officeart/2005/8/layout/hList1"/>
    <dgm:cxn modelId="{086543F1-6984-4A97-A518-F3BC825111D1}" type="presParOf" srcId="{43364720-8AAE-4377-B7E8-107AB92BDF6C}" destId="{5F765AB5-80EB-4749-BE5B-374709E6B859}" srcOrd="0" destOrd="0" presId="urn:microsoft.com/office/officeart/2005/8/layout/hList1"/>
    <dgm:cxn modelId="{0114B1E6-62AE-4795-A4D9-AC8D3E54FDA4}" type="presParOf" srcId="{43364720-8AAE-4377-B7E8-107AB92BDF6C}" destId="{E0626E00-EBFE-484D-BFEA-D5BF03DBC94F}" srcOrd="1" destOrd="0" presId="urn:microsoft.com/office/officeart/2005/8/layout/hList1"/>
    <dgm:cxn modelId="{60C6A1A7-1633-4D71-A0AF-A72EE70A98D9}" type="presParOf" srcId="{7ADB08D6-7A7D-476E-9AE2-D5C3E59A25E4}" destId="{E477387E-EFF4-42AA-954F-391A3BC2B9FF}" srcOrd="3" destOrd="0" presId="urn:microsoft.com/office/officeart/2005/8/layout/hList1"/>
    <dgm:cxn modelId="{CDBE7A0E-A72F-4E07-8B29-209B25388AC5}" type="presParOf" srcId="{7ADB08D6-7A7D-476E-9AE2-D5C3E59A25E4}" destId="{CDCDB75E-C440-4273-8435-1C106F5CB548}" srcOrd="4" destOrd="0" presId="urn:microsoft.com/office/officeart/2005/8/layout/hList1"/>
    <dgm:cxn modelId="{258E02E5-A9E8-42BD-B776-B6B90DC3EC94}" type="presParOf" srcId="{CDCDB75E-C440-4273-8435-1C106F5CB548}" destId="{23E9DFA7-12B2-4D12-B2D1-72ADDF8FC5C5}" srcOrd="0" destOrd="0" presId="urn:microsoft.com/office/officeart/2005/8/layout/hList1"/>
    <dgm:cxn modelId="{2501AFDA-AC7A-4B6F-A6AE-1B2586F2284B}" type="presParOf" srcId="{CDCDB75E-C440-4273-8435-1C106F5CB548}" destId="{688ED126-4C6B-4446-B413-AE2C0CB0AB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3585D-510E-4B14-8743-69E3A524E718}">
      <dsp:nvSpPr>
        <dsp:cNvPr id="0" name=""/>
        <dsp:cNvSpPr/>
      </dsp:nvSpPr>
      <dsp:spPr>
        <a:xfrm>
          <a:off x="419647" y="-446058"/>
          <a:ext cx="1882547" cy="892116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1. Basic model</a:t>
          </a:r>
        </a:p>
      </dsp:txBody>
      <dsp:txXfrm>
        <a:off x="419647" y="-446058"/>
        <a:ext cx="1882547" cy="892116"/>
      </dsp:txXfrm>
    </dsp:sp>
    <dsp:sp modelId="{2771613D-1ABC-42FC-8C7D-5E830DC10EA8}">
      <dsp:nvSpPr>
        <dsp:cNvPr id="0" name=""/>
        <dsp:cNvSpPr/>
      </dsp:nvSpPr>
      <dsp:spPr>
        <a:xfrm>
          <a:off x="7162" y="446058"/>
          <a:ext cx="2707516" cy="18911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lumMod val="75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Outcome</a:t>
          </a:r>
          <a:r>
            <a:rPr lang="en-GB" sz="1800" kern="1200" dirty="0"/>
            <a:t>: </a:t>
          </a:r>
          <a:r>
            <a:rPr lang="en-GB" sz="1800" kern="1200" dirty="0" err="1"/>
            <a:t>CpGs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Predictor</a:t>
          </a:r>
          <a:r>
            <a:rPr lang="en-GB" sz="1800" kern="1200" dirty="0"/>
            <a:t>: MDD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Covariates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Age, sex, cell type estimations, 20 methylation PCs</a:t>
          </a:r>
        </a:p>
      </dsp:txBody>
      <dsp:txXfrm>
        <a:off x="7162" y="446058"/>
        <a:ext cx="2707516" cy="1891117"/>
      </dsp:txXfrm>
    </dsp:sp>
    <dsp:sp modelId="{5F765AB5-80EB-4749-BE5B-374709E6B859}">
      <dsp:nvSpPr>
        <dsp:cNvPr id="0" name=""/>
        <dsp:cNvSpPr/>
      </dsp:nvSpPr>
      <dsp:spPr>
        <a:xfrm>
          <a:off x="3493156" y="-487256"/>
          <a:ext cx="1882547" cy="1056908"/>
        </a:xfrm>
        <a:prstGeom prst="rect">
          <a:avLst/>
        </a:prstGeom>
        <a:solidFill>
          <a:schemeClr val="accent6">
            <a:lumMod val="20000"/>
            <a:lumOff val="80000"/>
          </a:schemeClr>
        </a:solidFill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2. Basic smoking model</a:t>
          </a:r>
        </a:p>
      </dsp:txBody>
      <dsp:txXfrm>
        <a:off x="3493156" y="-487256"/>
        <a:ext cx="1882547" cy="1056908"/>
      </dsp:txXfrm>
    </dsp:sp>
    <dsp:sp modelId="{E0626E00-EBFE-484D-BFEA-D5BF03DBC94F}">
      <dsp:nvSpPr>
        <dsp:cNvPr id="0" name=""/>
        <dsp:cNvSpPr/>
      </dsp:nvSpPr>
      <dsp:spPr>
        <a:xfrm>
          <a:off x="2995919" y="469328"/>
          <a:ext cx="2912902" cy="18911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lumMod val="60000"/>
              <a:lumOff val="4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Outcome</a:t>
          </a:r>
          <a:r>
            <a:rPr lang="en-GB" sz="1800" kern="1200" dirty="0"/>
            <a:t>: </a:t>
          </a:r>
          <a:r>
            <a:rPr lang="en-GB" sz="1800" kern="1200" dirty="0" err="1"/>
            <a:t>CpGs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Predictor</a:t>
          </a:r>
          <a:r>
            <a:rPr lang="en-GB" sz="1800" kern="1200" dirty="0"/>
            <a:t>: MDD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Covariates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Basic model + AHRR probe (cg05575921)</a:t>
          </a:r>
        </a:p>
      </dsp:txBody>
      <dsp:txXfrm>
        <a:off x="2995919" y="469328"/>
        <a:ext cx="2912902" cy="1891117"/>
      </dsp:txXfrm>
    </dsp:sp>
    <dsp:sp modelId="{23E9DFA7-12B2-4D12-B2D1-72ADDF8FC5C5}">
      <dsp:nvSpPr>
        <dsp:cNvPr id="0" name=""/>
        <dsp:cNvSpPr/>
      </dsp:nvSpPr>
      <dsp:spPr>
        <a:xfrm>
          <a:off x="7390035" y="-446058"/>
          <a:ext cx="1882547" cy="892116"/>
        </a:xfrm>
        <a:prstGeom prst="rect">
          <a:avLst/>
        </a:prstGeom>
        <a:solidFill>
          <a:schemeClr val="accent4">
            <a:lumMod val="20000"/>
            <a:lumOff val="80000"/>
          </a:schemeClr>
        </a:solidFill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3. Complex model</a:t>
          </a:r>
        </a:p>
      </dsp:txBody>
      <dsp:txXfrm>
        <a:off x="7390035" y="-446058"/>
        <a:ext cx="1882547" cy="892116"/>
      </dsp:txXfrm>
    </dsp:sp>
    <dsp:sp modelId="{688ED126-4C6B-4446-B413-AE2C0CB0AB0B}">
      <dsp:nvSpPr>
        <dsp:cNvPr id="0" name=""/>
        <dsp:cNvSpPr/>
      </dsp:nvSpPr>
      <dsp:spPr>
        <a:xfrm>
          <a:off x="6154180" y="446058"/>
          <a:ext cx="4354256" cy="1891117"/>
        </a:xfrm>
        <a:prstGeom prst="rect">
          <a:avLst/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lumMod val="60000"/>
              <a:lumOff val="4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Outcome</a:t>
          </a:r>
          <a:r>
            <a:rPr lang="en-GB" sz="1800" kern="1200" dirty="0"/>
            <a:t>: </a:t>
          </a:r>
          <a:r>
            <a:rPr lang="en-GB" sz="1800" kern="1200" dirty="0" err="1"/>
            <a:t>CpGs</a:t>
          </a:r>
          <a:endParaRPr lang="en-GB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Predictor</a:t>
          </a:r>
          <a:r>
            <a:rPr lang="en-GB" sz="1800" kern="1200" dirty="0"/>
            <a:t>: MDD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b="1" kern="1200" dirty="0"/>
            <a:t>Covariates</a:t>
          </a:r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800" kern="1200" dirty="0"/>
            <a:t>Basic smoking model + BMI + alcohol consumption (units)</a:t>
          </a:r>
        </a:p>
      </dsp:txBody>
      <dsp:txXfrm>
        <a:off x="6154180" y="446058"/>
        <a:ext cx="4354256" cy="1891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881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14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455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76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77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194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583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492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474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05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8153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9A56EA-582F-4C6A-A7E4-7D9DD4BCB8E4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C2060-27C9-4FB8-B39E-CCDAF9DA68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25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sychiatric-genomics-consortium/mdd-mwas/blob/main/MDD-MWAS-smoking-variable-comparison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mbarbu@ed.ac.uk" TargetMode="External"/><Relationship Id="rId2" Type="http://schemas.openxmlformats.org/officeDocument/2006/relationships/hyperlink" Target="https://github.com/psychiatric-genomics-consortium/mdd-mwa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mark.adams@ed.ac.uk" TargetMode="External"/><Relationship Id="rId4" Type="http://schemas.openxmlformats.org/officeDocument/2006/relationships/hyperlink" Target="mailto:xueyi.shen@ed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MDD MWAS meta-analysis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E0A06C-D76B-4A61-AB94-BC94534300DB}"/>
              </a:ext>
            </a:extLst>
          </p:cNvPr>
          <p:cNvSpPr txBox="1"/>
          <p:nvPr/>
        </p:nvSpPr>
        <p:spPr>
          <a:xfrm>
            <a:off x="3794311" y="3545540"/>
            <a:ext cx="4603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11 August, 2021 PGC Epigenetics meeting</a:t>
            </a:r>
          </a:p>
        </p:txBody>
      </p:sp>
    </p:spTree>
    <p:extLst>
      <p:ext uri="{BB962C8B-B14F-4D97-AF65-F5344CB8AC3E}">
        <p14:creationId xmlns:p14="http://schemas.microsoft.com/office/powerpoint/2010/main" val="2688336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9130E-D804-434F-99EF-D02F0AD04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C13F8-D819-41F3-B9C2-A20244BCC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Smoking covariate to include in models</a:t>
            </a:r>
          </a:p>
          <a:p>
            <a:r>
              <a:rPr lang="en-GB" dirty="0"/>
              <a:t>Models to be run</a:t>
            </a:r>
          </a:p>
          <a:p>
            <a:r>
              <a:rPr lang="en-GB" dirty="0"/>
              <a:t>Code availability</a:t>
            </a:r>
          </a:p>
        </p:txBody>
      </p:sp>
    </p:spTree>
    <p:extLst>
      <p:ext uri="{BB962C8B-B14F-4D97-AF65-F5344CB8AC3E}">
        <p14:creationId xmlns:p14="http://schemas.microsoft.com/office/powerpoint/2010/main" val="3333094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Smoking covariate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2388"/>
          </a:xfrm>
        </p:spPr>
        <p:txBody>
          <a:bodyPr>
            <a:noAutofit/>
          </a:bodyPr>
          <a:lstStyle/>
          <a:p>
            <a:r>
              <a:rPr lang="en-GB" sz="2400" dirty="0"/>
              <a:t>Two pilot MWAS analyses conducted on GS for MDD and educational attainment</a:t>
            </a:r>
          </a:p>
          <a:p>
            <a:r>
              <a:rPr lang="en-GB" sz="2400" dirty="0"/>
              <a:t>Performance on controlling genomic inflation:</a:t>
            </a:r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r>
              <a:rPr lang="en-GB" sz="2400" dirty="0" err="1"/>
              <a:t>Rmarkdown</a:t>
            </a:r>
            <a:r>
              <a:rPr lang="en-GB" sz="2400" dirty="0"/>
              <a:t> file and more information available here:</a:t>
            </a:r>
          </a:p>
          <a:p>
            <a:pPr marL="0" indent="0">
              <a:buNone/>
            </a:pPr>
            <a:r>
              <a:rPr lang="en-GB" sz="2400" dirty="0">
                <a:hlinkClick r:id="rId2"/>
              </a:rPr>
              <a:t>https://github.com/psychiatric-genomics-consortium/mdd-mwas/blob/main/MDD-MWAS-smoking-variable-comparison.pdf</a:t>
            </a:r>
            <a:r>
              <a:rPr lang="en-GB" sz="2400" dirty="0"/>
              <a:t> </a:t>
            </a:r>
          </a:p>
          <a:p>
            <a:endParaRPr lang="en-GB" sz="2400" dirty="0"/>
          </a:p>
          <a:p>
            <a:endParaRPr lang="en-GB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D195051-51F0-46EB-94D9-483795D10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941300"/>
              </p:ext>
            </p:extLst>
          </p:nvPr>
        </p:nvGraphicFramePr>
        <p:xfrm>
          <a:off x="2489946" y="2864444"/>
          <a:ext cx="7212105" cy="141237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04035">
                  <a:extLst>
                    <a:ext uri="{9D8B030D-6E8A-4147-A177-3AD203B41FA5}">
                      <a16:colId xmlns:a16="http://schemas.microsoft.com/office/drawing/2014/main" val="2808053352"/>
                    </a:ext>
                  </a:extLst>
                </a:gridCol>
                <a:gridCol w="2404035">
                  <a:extLst>
                    <a:ext uri="{9D8B030D-6E8A-4147-A177-3AD203B41FA5}">
                      <a16:colId xmlns:a16="http://schemas.microsoft.com/office/drawing/2014/main" val="308817113"/>
                    </a:ext>
                  </a:extLst>
                </a:gridCol>
                <a:gridCol w="2404035">
                  <a:extLst>
                    <a:ext uri="{9D8B030D-6E8A-4147-A177-3AD203B41FA5}">
                      <a16:colId xmlns:a16="http://schemas.microsoft.com/office/drawing/2014/main" val="3915602058"/>
                    </a:ext>
                  </a:extLst>
                </a:gridCol>
              </a:tblGrid>
              <a:tr h="386147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Educational attainment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1101166"/>
                  </a:ext>
                </a:extLst>
              </a:tr>
              <a:tr h="386147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AHRR probe (cg05575921)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1.396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1.967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920428"/>
                  </a:ext>
                </a:extLst>
              </a:tr>
              <a:tr h="386147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EpiSmoker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1.417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2.464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694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D323E3E-3472-4D6A-A55E-5EFF2078D627}"/>
              </a:ext>
            </a:extLst>
          </p:cNvPr>
          <p:cNvSpPr txBox="1"/>
          <p:nvPr/>
        </p:nvSpPr>
        <p:spPr>
          <a:xfrm>
            <a:off x="2489946" y="4276818"/>
            <a:ext cx="7212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 1.</a:t>
            </a:r>
            <a:r>
              <a:rPr lang="en-GB" dirty="0"/>
              <a:t> Comparison between MWAS including (a) the AHRR probe and (b) the </a:t>
            </a:r>
            <a:r>
              <a:rPr lang="en-GB" dirty="0" err="1"/>
              <a:t>EpiSmoker</a:t>
            </a:r>
            <a:r>
              <a:rPr lang="en-GB" dirty="0"/>
              <a:t> score as covariates for MDD and educational attainment.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4006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MDD MWAS -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CA7D002-87BE-4D24-ADA7-DDB4EDE2F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3312024"/>
              </p:ext>
            </p:extLst>
          </p:nvPr>
        </p:nvGraphicFramePr>
        <p:xfrm>
          <a:off x="888252" y="2860177"/>
          <a:ext cx="10515600" cy="1891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3143D991-B0CB-47D3-8594-D45488928E85}"/>
              </a:ext>
            </a:extLst>
          </p:cNvPr>
          <p:cNvSpPr/>
          <p:nvPr/>
        </p:nvSpPr>
        <p:spPr>
          <a:xfrm>
            <a:off x="3299011" y="2747900"/>
            <a:ext cx="932330" cy="2245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BBCE1BC-36FD-41B1-ACA6-3625D9EF023D}"/>
              </a:ext>
            </a:extLst>
          </p:cNvPr>
          <p:cNvSpPr/>
          <p:nvPr/>
        </p:nvSpPr>
        <p:spPr>
          <a:xfrm>
            <a:off x="6391088" y="2747900"/>
            <a:ext cx="1739900" cy="224554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855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FF6D3-002A-4A35-964E-640E9D398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D343-12B5-4178-B2FD-3AA952F9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available here: </a:t>
            </a:r>
            <a:r>
              <a:rPr lang="en-GB" dirty="0">
                <a:hlinkClick r:id="rId2"/>
              </a:rPr>
              <a:t>https://github.com/psychiatric-genomics-consortium/mdd-mwas</a:t>
            </a:r>
            <a:endParaRPr lang="en-GB" dirty="0"/>
          </a:p>
          <a:p>
            <a:r>
              <a:rPr lang="en-GB" dirty="0"/>
              <a:t>If you have a pipeline already, use that if you wish</a:t>
            </a:r>
          </a:p>
          <a:p>
            <a:r>
              <a:rPr lang="en-GB" dirty="0"/>
              <a:t>Working on creating functions for cohorts with established MWAS pipelines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68113-71FE-4E80-B331-EE54E21C7AAC}"/>
              </a:ext>
            </a:extLst>
          </p:cNvPr>
          <p:cNvSpPr txBox="1"/>
          <p:nvPr/>
        </p:nvSpPr>
        <p:spPr>
          <a:xfrm>
            <a:off x="838200" y="4545747"/>
            <a:ext cx="2850776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b="1" dirty="0"/>
              <a:t>Troubleshoot contact</a:t>
            </a:r>
          </a:p>
          <a:p>
            <a:endParaRPr lang="en-GB" sz="2000" dirty="0">
              <a:hlinkClick r:id="rId3"/>
            </a:endParaRPr>
          </a:p>
          <a:p>
            <a:r>
              <a:rPr lang="en-GB" sz="2000" dirty="0">
                <a:hlinkClick r:id="rId3"/>
              </a:rPr>
              <a:t>mbarbu@ed.ac.uk</a:t>
            </a:r>
            <a:endParaRPr lang="en-GB" sz="2000" dirty="0"/>
          </a:p>
          <a:p>
            <a:r>
              <a:rPr lang="en-GB" sz="2000" dirty="0">
                <a:hlinkClick r:id="rId4"/>
              </a:rPr>
              <a:t>xueyi.shen@ed.ac.uk</a:t>
            </a:r>
            <a:r>
              <a:rPr lang="en-GB" sz="2000" dirty="0"/>
              <a:t> </a:t>
            </a:r>
          </a:p>
          <a:p>
            <a:r>
              <a:rPr lang="en-GB" sz="2000" dirty="0">
                <a:hlinkClick r:id="rId5"/>
              </a:rPr>
              <a:t>mark.adams@ed.ac.uk</a:t>
            </a:r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90500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242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MDD MWAS meta-analysis</vt:lpstr>
      <vt:lpstr>Overview</vt:lpstr>
      <vt:lpstr>Smoking covariate</vt:lpstr>
      <vt:lpstr>MDD MWAS - models</vt:lpstr>
      <vt:lpstr>Code availability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MDD EWAS</dc:title>
  <dc:creator>BARBU Miruna Carmen</dc:creator>
  <cp:lastModifiedBy>BARBU Miruna Carmen</cp:lastModifiedBy>
  <cp:revision>94</cp:revision>
  <dcterms:created xsi:type="dcterms:W3CDTF">2021-02-01T16:07:40Z</dcterms:created>
  <dcterms:modified xsi:type="dcterms:W3CDTF">2021-08-11T19:32:30Z</dcterms:modified>
</cp:coreProperties>
</file>