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079171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dirty="0" smtClean="0">
                <a:latin typeface="Bahnschrift Light SemiCondensed" panose="020B0502040204020203" pitchFamily="34" charset="0"/>
              </a:rPr>
              <a:t>Welcome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4131627" y="6657703"/>
            <a:ext cx="8060373" cy="200297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0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Back End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48745"/>
            <a:ext cx="8946541" cy="41954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Existing system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1215"/>
            <a:ext cx="11045146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Currently there is no online web application available to report  crime online. In order to report any complaints related with crime , people has to contact nearest police station. People of the particular city aren’t aware of crime related things such as list of most wanted criminals of their city , latest crime related news , missing persons of their area </a:t>
            </a:r>
            <a:r>
              <a:rPr lang="en-US" dirty="0" err="1" smtClean="0"/>
              <a:t>etc</a:t>
            </a:r>
            <a:r>
              <a:rPr lang="en-US" dirty="0" smtClean="0"/>
              <a:t> ..people has to view news channels or read news papers for such crime related </a:t>
            </a:r>
            <a:r>
              <a:rPr lang="en-US" dirty="0" err="1" smtClean="0"/>
              <a:t>informations</a:t>
            </a:r>
            <a:r>
              <a:rPr lang="en-US" dirty="0" smtClean="0"/>
              <a:t>. Thus we can say that existing system is manual and does not provide all the information from one source.</a:t>
            </a:r>
          </a:p>
        </p:txBody>
      </p:sp>
    </p:spTree>
    <p:extLst>
      <p:ext uri="{BB962C8B-B14F-4D97-AF65-F5344CB8AC3E}">
        <p14:creationId xmlns:p14="http://schemas.microsoft.com/office/powerpoint/2010/main" val="129337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08" y="518032"/>
            <a:ext cx="9404723" cy="140053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Proposed System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08" y="1528355"/>
            <a:ext cx="9175631" cy="42105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order to over come this problems of existing system , we proposed to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evelop a new system. It is going to develop in PHP and MySQL.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Following are the advantages of new system:</a:t>
            </a:r>
          </a:p>
          <a:p>
            <a:pPr marL="0" indent="0">
              <a:buNone/>
            </a:pPr>
            <a:r>
              <a:rPr lang="en-US" dirty="0" smtClean="0"/>
              <a:t>1)Online crime reporting facility</a:t>
            </a:r>
          </a:p>
          <a:p>
            <a:pPr marL="0" indent="0">
              <a:buNone/>
            </a:pPr>
            <a:r>
              <a:rPr lang="en-US" dirty="0" smtClean="0"/>
              <a:t>2)Information of most wanted criminals</a:t>
            </a:r>
          </a:p>
          <a:p>
            <a:pPr marL="0" indent="0">
              <a:buNone/>
            </a:pPr>
            <a:r>
              <a:rPr lang="en-US" dirty="0" smtClean="0"/>
              <a:t>3)Information of missing persons of their area and city</a:t>
            </a:r>
          </a:p>
          <a:p>
            <a:pPr marL="0" indent="0">
              <a:buNone/>
            </a:pPr>
            <a:r>
              <a:rPr lang="en-US" dirty="0" smtClean="0"/>
              <a:t>4)Address and contact details of police station of their city</a:t>
            </a:r>
          </a:p>
          <a:p>
            <a:pPr marL="0" indent="0">
              <a:buNone/>
            </a:pPr>
            <a:r>
              <a:rPr lang="en-US" dirty="0" smtClean="0"/>
              <a:t>5)Latest crime related news and updates</a:t>
            </a:r>
          </a:p>
          <a:p>
            <a:pPr marL="0" indent="0">
              <a:buNone/>
            </a:pPr>
            <a:r>
              <a:rPr lang="en-US" dirty="0" smtClean="0"/>
              <a:t>6)Feedback to police stations.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Thus , we can say that new system is fully dynamic and , time saving     and requires less man power as compared to existing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Conclusion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269" y="1530404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1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297" y="648660"/>
            <a:ext cx="8822926" cy="4171533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  <a:latin typeface="Harrington" panose="04040505050A02020702" pitchFamily="82" charset="0"/>
              </a:rPr>
              <a:t>                           </a:t>
            </a:r>
            <a:br>
              <a:rPr lang="en-US" b="1" i="1" u="sng" dirty="0" smtClean="0">
                <a:solidFill>
                  <a:srgbClr val="FF0000"/>
                </a:solidFill>
                <a:latin typeface="Harrington" panose="04040505050A02020702" pitchFamily="82" charset="0"/>
              </a:rPr>
            </a:br>
            <a:r>
              <a:rPr lang="en-US" b="1" i="1" u="sng" dirty="0">
                <a:solidFill>
                  <a:srgbClr val="FF0000"/>
                </a:solidFill>
                <a:latin typeface="Harrington" panose="04040505050A02020702" pitchFamily="82" charset="0"/>
              </a:rPr>
              <a:t/>
            </a:r>
            <a:br>
              <a:rPr lang="en-US" b="1" i="1" u="sng" dirty="0">
                <a:solidFill>
                  <a:srgbClr val="FF0000"/>
                </a:solidFill>
                <a:latin typeface="Harrington" panose="04040505050A02020702" pitchFamily="82" charset="0"/>
              </a:rPr>
            </a:br>
            <a:r>
              <a:rPr lang="en-US" b="1" i="1" u="sng" dirty="0" smtClean="0">
                <a:solidFill>
                  <a:srgbClr val="FF0000"/>
                </a:solidFill>
                <a:latin typeface="Harrington" panose="04040505050A02020702" pitchFamily="82" charset="0"/>
              </a:rPr>
              <a:t/>
            </a:r>
            <a:br>
              <a:rPr lang="en-US" b="1" i="1" u="sng" dirty="0" smtClean="0">
                <a:solidFill>
                  <a:srgbClr val="FF0000"/>
                </a:solidFill>
                <a:latin typeface="Harrington" panose="04040505050A02020702" pitchFamily="82" charset="0"/>
              </a:rPr>
            </a:br>
            <a:r>
              <a:rPr lang="en-US" b="1" i="1" u="sng" dirty="0" smtClean="0">
                <a:solidFill>
                  <a:srgbClr val="FF0000"/>
                </a:solidFill>
                <a:latin typeface="Harrington" panose="04040505050A02020702" pitchFamily="82" charset="0"/>
              </a:rPr>
              <a:t>THANK YOU</a:t>
            </a:r>
            <a:endParaRPr lang="en-US" b="1" i="1" u="sng" dirty="0">
              <a:solidFill>
                <a:srgbClr val="FF0000"/>
              </a:solidFill>
              <a:latin typeface="Harrington" panose="04040505050A0202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103312" y="6492239"/>
            <a:ext cx="46219" cy="9144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5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CRIME DEPARTMENT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smtClean="0"/>
              <a:t>MEMBERS OF THE GROUP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Rameez</a:t>
            </a:r>
            <a:r>
              <a:rPr lang="en-US" dirty="0" smtClean="0"/>
              <a:t> Ibrahim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Ebisan</a:t>
            </a:r>
            <a:r>
              <a:rPr lang="en-US" dirty="0" smtClean="0"/>
              <a:t> </a:t>
            </a:r>
            <a:r>
              <a:rPr lang="en-US" dirty="0" err="1" smtClean="0"/>
              <a:t>Babu</a:t>
            </a:r>
            <a:endParaRPr lang="en-US" dirty="0" smtClean="0"/>
          </a:p>
          <a:p>
            <a:r>
              <a:rPr lang="en-US" dirty="0" smtClean="0"/>
              <a:t>3) </a:t>
            </a:r>
            <a:r>
              <a:rPr lang="en-US" dirty="0" err="1" smtClean="0"/>
              <a:t>Vignesh</a:t>
            </a:r>
            <a:r>
              <a:rPr lang="en-US" dirty="0" smtClean="0"/>
              <a:t> 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ABSTRACT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36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Online crime reporting system is a web based application that is developed using PHP and MySQL. The objective of crime reporting system is to develop a web based application using which people can report crime online. It also provides the facility of uploading images or videos of crime scenes , so that the police can take action immediately. It also provides the information of missing persons, most wanted criminals and safety tips for the awareness of people.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106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57221"/>
            <a:ext cx="9404723" cy="140053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USERS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817787"/>
            <a:ext cx="8946541" cy="4195481"/>
          </a:xfrm>
        </p:spPr>
        <p:txBody>
          <a:bodyPr/>
          <a:lstStyle/>
          <a:p>
            <a:r>
              <a:rPr lang="en-US" dirty="0" smtClean="0"/>
              <a:t>1) Administrator</a:t>
            </a:r>
          </a:p>
          <a:p>
            <a:r>
              <a:rPr lang="en-US" dirty="0" smtClean="0"/>
              <a:t>2) Police Station</a:t>
            </a:r>
          </a:p>
          <a:p>
            <a:r>
              <a:rPr lang="en-US" dirty="0" smtClean="0"/>
              <a:t>3)Registered User</a:t>
            </a:r>
          </a:p>
          <a:p>
            <a:r>
              <a:rPr lang="en-US" dirty="0" smtClean="0"/>
              <a:t>4)Guest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2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43" y="611150"/>
            <a:ext cx="9632823" cy="140053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Administrator </a:t>
            </a:r>
            <a:r>
              <a:rPr lang="en-US" u="sng" dirty="0" err="1" smtClean="0">
                <a:solidFill>
                  <a:srgbClr val="FF0000"/>
                </a:solidFill>
              </a:rPr>
              <a:t>Funtionalities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89" y="2011680"/>
            <a:ext cx="9292208" cy="4236719"/>
          </a:xfrm>
        </p:spPr>
        <p:txBody>
          <a:bodyPr/>
          <a:lstStyle/>
          <a:p>
            <a:r>
              <a:rPr lang="en-US" dirty="0" smtClean="0"/>
              <a:t>1)Manage Users</a:t>
            </a:r>
          </a:p>
          <a:p>
            <a:r>
              <a:rPr lang="en-US" dirty="0" smtClean="0"/>
              <a:t>2)Manage police Stations</a:t>
            </a:r>
          </a:p>
          <a:p>
            <a:r>
              <a:rPr lang="en-US" dirty="0" smtClean="0"/>
              <a:t>3)Manage Latest News</a:t>
            </a:r>
          </a:p>
          <a:p>
            <a:r>
              <a:rPr lang="en-US" dirty="0" smtClean="0"/>
              <a:t>4)Manage Safety Tips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5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Police Station Functionalities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837" y="1658983"/>
            <a:ext cx="9305270" cy="4628605"/>
          </a:xfrm>
        </p:spPr>
        <p:txBody>
          <a:bodyPr/>
          <a:lstStyle/>
          <a:p>
            <a:r>
              <a:rPr lang="en-US" dirty="0" smtClean="0"/>
              <a:t>1)Manage Profile</a:t>
            </a:r>
          </a:p>
          <a:p>
            <a:r>
              <a:rPr lang="en-US" dirty="0" smtClean="0"/>
              <a:t>2)Post Complaints</a:t>
            </a:r>
          </a:p>
          <a:p>
            <a:r>
              <a:rPr lang="en-US" dirty="0" smtClean="0"/>
              <a:t>3)Upload Complaint Status</a:t>
            </a:r>
          </a:p>
          <a:p>
            <a:r>
              <a:rPr lang="en-US" dirty="0" smtClean="0"/>
              <a:t>4)Upload Awareness </a:t>
            </a:r>
            <a:r>
              <a:rPr lang="en-US" dirty="0" err="1" smtClean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2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48215"/>
            <a:ext cx="9404723" cy="140053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Registered User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2656"/>
            <a:ext cx="8946541" cy="4195481"/>
          </a:xfrm>
        </p:spPr>
        <p:txBody>
          <a:bodyPr/>
          <a:lstStyle/>
          <a:p>
            <a:r>
              <a:rPr lang="en-US" dirty="0" smtClean="0"/>
              <a:t>1)Manage Profile</a:t>
            </a:r>
          </a:p>
          <a:p>
            <a:r>
              <a:rPr lang="en-US" dirty="0" smtClean="0"/>
              <a:t>2)Post Complaints</a:t>
            </a:r>
          </a:p>
          <a:p>
            <a:r>
              <a:rPr lang="en-US" dirty="0" smtClean="0"/>
              <a:t>3)View Complaint Status</a:t>
            </a:r>
          </a:p>
          <a:p>
            <a:r>
              <a:rPr lang="en-US" dirty="0" smtClean="0"/>
              <a:t>4)Give Feedbacks</a:t>
            </a:r>
          </a:p>
        </p:txBody>
      </p:sp>
    </p:spTree>
    <p:extLst>
      <p:ext uri="{BB962C8B-B14F-4D97-AF65-F5344CB8AC3E}">
        <p14:creationId xmlns:p14="http://schemas.microsoft.com/office/powerpoint/2010/main" val="31110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5" y="1031967"/>
            <a:ext cx="9301345" cy="770707"/>
          </a:xfrm>
        </p:spPr>
        <p:txBody>
          <a:bodyPr/>
          <a:lstStyle/>
          <a:p>
            <a:r>
              <a:rPr lang="en-US" sz="6000" u="sng" dirty="0">
                <a:solidFill>
                  <a:srgbClr val="FF0000"/>
                </a:solidFill>
              </a:rPr>
              <a:t>Guest User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389" y="2439128"/>
            <a:ext cx="8857206" cy="3386906"/>
          </a:xfrm>
        </p:spPr>
        <p:txBody>
          <a:bodyPr/>
          <a:lstStyle/>
          <a:p>
            <a:r>
              <a:rPr lang="en-US" dirty="0"/>
              <a:t>1)Registration</a:t>
            </a:r>
          </a:p>
          <a:p>
            <a:r>
              <a:rPr lang="en-US" dirty="0"/>
              <a:t>2)View Awareness Tips</a:t>
            </a:r>
          </a:p>
          <a:p>
            <a:r>
              <a:rPr lang="en-US" dirty="0"/>
              <a:t>3)View Address And Details Of Police Station</a:t>
            </a:r>
          </a:p>
          <a:p>
            <a:r>
              <a:rPr lang="en-US" dirty="0"/>
              <a:t>4)View Details Of Police Officer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6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Front End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85108"/>
            <a:ext cx="9004824" cy="41452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53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384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 Light SemiCondensed</vt:lpstr>
      <vt:lpstr>Century Gothic</vt:lpstr>
      <vt:lpstr>Harrington</vt:lpstr>
      <vt:lpstr>Wingdings 3</vt:lpstr>
      <vt:lpstr>Ion</vt:lpstr>
      <vt:lpstr>           Welcome</vt:lpstr>
      <vt:lpstr>CRIME DEPARTMENT</vt:lpstr>
      <vt:lpstr>ABSTRACT</vt:lpstr>
      <vt:lpstr>USERS</vt:lpstr>
      <vt:lpstr>Administrator Funtionalities</vt:lpstr>
      <vt:lpstr>Police Station Functionalities</vt:lpstr>
      <vt:lpstr>Registered User</vt:lpstr>
      <vt:lpstr>Guest User</vt:lpstr>
      <vt:lpstr>Front End</vt:lpstr>
      <vt:lpstr>Back End</vt:lpstr>
      <vt:lpstr>Existing system</vt:lpstr>
      <vt:lpstr>Proposed System</vt:lpstr>
      <vt:lpstr>Conclusion</vt:lpstr>
      <vt:lpstr>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user</dc:creator>
  <cp:lastModifiedBy>user</cp:lastModifiedBy>
  <cp:revision>8</cp:revision>
  <dcterms:created xsi:type="dcterms:W3CDTF">2019-07-09T04:38:08Z</dcterms:created>
  <dcterms:modified xsi:type="dcterms:W3CDTF">2019-07-09T05:43:46Z</dcterms:modified>
</cp:coreProperties>
</file>