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Predicting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City and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0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777777"/>
                </a:solidFill>
              </a:rPr>
              <a:t>To be able to predict the appraisal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78" y="2981330"/>
            <a:ext cx="5559844" cy="36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City and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</a:t>
            </a: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r>
              <a:rPr lang="en-US" dirty="0">
                <a:solidFill>
                  <a:srgbClr val="777777"/>
                </a:solidFill>
              </a:rPr>
              <a:t>Tableau</a:t>
            </a:r>
          </a:p>
          <a:p>
            <a:r>
              <a:rPr lang="en-US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dirty="0">
                <a:solidFill>
                  <a:srgbClr val="777777"/>
                </a:solidFill>
              </a:rPr>
              <a:t>Python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 St. Louis City and County  Home Values</vt:lpstr>
      <vt:lpstr>Project Overview</vt:lpstr>
      <vt:lpstr>Project Goal</vt:lpstr>
      <vt:lpstr>Programs Used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9</cp:revision>
  <dcterms:created xsi:type="dcterms:W3CDTF">2021-01-22T00:36:57Z</dcterms:created>
  <dcterms:modified xsi:type="dcterms:W3CDTF">2021-01-22T03:31:22Z</dcterms:modified>
</cp:coreProperties>
</file>