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F191-5ED0-47CF-8157-FD775D6B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CD11-33EB-4D93-83FE-A2F2AEBC1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BCE-64A2-4B62-9E6F-CD615DD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190A-6043-4B80-93F3-F9D44401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D785-E0E7-4CB9-A4ED-825ED914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6FF-407D-45DE-B672-5860D4A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33EC-AD93-4668-9866-55DE217B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C1EE-C8A4-4C51-97B8-A73F70E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BD12-2613-4972-8EB1-F496B30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C9E-F2A2-42B8-B153-1DE68276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701B-D7EE-4D21-BEBF-F40927E1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E309-BB0D-4AB8-9583-F5105349D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1DD6-6E21-45E0-B334-3162DBD5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684D-8A88-4373-BAAD-E2B60DB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C41-24F2-4976-B3E3-69749A4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29BB-8432-4B7A-AB5B-043C1E9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64D2-C693-4318-AFA2-429AE5D8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C946-023A-4F1F-A9A7-7DECA85E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C0BC-EB7C-442D-90FF-03D6CA0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D349-F22A-46B6-9481-6CF299AA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D0B-D6D0-49D3-8BA8-50F5426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FC34-3129-4DA7-9045-7CDF8B45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84E-523C-46C6-BF6A-8BFD1AA9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EC14-4486-465A-A3AC-21CD8BF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B5ED-35C3-474E-ACFB-C85B13BA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89D-0294-4776-8CE2-CFC22082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3AF5-F302-48DD-96A3-FB65A5C4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D436-6128-4AA4-B0F7-A3D84158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A438-9F0F-49D6-8D51-373BFD2A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B8DB-2AA3-4854-942B-2A62026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B388-259E-4E5E-B275-77E0BD40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897-800D-4E2E-AD04-8AE9474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EDB5-131E-4352-87F1-39558AF1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268B-8AB7-49C3-95A2-F77A871F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B8E7B-545A-4193-A95D-4AE73B84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E95D-0C78-4B88-8B80-5146D9995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FBFCA-159B-44A6-AD1D-3D397E76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70F06-67B2-42D2-8181-605106B4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FA01D-A9B3-4E96-8CA3-02B194F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BFB-576B-4182-9029-698ED49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C148-264D-460A-AB4C-3B9F216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894F-D569-4DA1-9441-5ACCAF7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DC47B-8C16-455B-BDDE-BE9AFD2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29282-5349-465A-B5A3-5FDC7C00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E1BC-C027-46BB-81E1-3540EBD1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445C-EBAD-4C3E-AD9E-B10C29D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1441-4297-48E4-864C-4320B2FA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452-2FFE-447D-B433-0324D807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83FF-BA11-4C80-A48C-2454754C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5060-DDF0-4E80-9D51-9BE23C1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8A5F-D12B-47FF-B93B-030655C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6241-800B-4FBB-9260-6F27147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CF43-9DEA-4F92-9876-E6130D5E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CCD97-764A-4FA8-8953-0F66D0BF5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5DEF-7114-4BA9-B672-05447FD1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F9EF-3830-4CBE-B740-6C7AE21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29C6-FCA2-4B4D-B3EC-1B25D15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51E5-6752-4BD1-9234-BEBB5F2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75B7-0CB7-4A62-8E09-D45E5E7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1C4D-CB0E-4DD9-9BD6-E6FEC74D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065A-66F9-45D0-9E22-44C02644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AB9E-CF3C-4C7C-8B51-C799DF2DBD5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1931-38A1-40FC-B2D0-A6B015F1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091F-31AE-4F20-ADC5-01BC8F5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12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4.jpg"/><Relationship Id="rId5" Type="http://schemas.openxmlformats.org/officeDocument/2006/relationships/image" Target="../media/image16.jp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D57B-F588-40B4-8979-827A80D5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Predicting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St. Louis City and County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Home Values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32514-3B2D-4514-8A90-AAAAE29FE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AI-AI Team: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John Loucks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Regan Maher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Eric Penrose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FAB9F-D01C-46F7-A999-D0A9232B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63" y="5005195"/>
            <a:ext cx="2811102" cy="182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68353-18FF-43C0-86D5-7550655A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80973" y="2954187"/>
            <a:ext cx="6647562" cy="1026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E9E8EF-44D4-4740-BC96-DE9EF0D6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9" y="5077114"/>
            <a:ext cx="2857143" cy="1714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9E525F-2A94-42D6-AD05-D29EB0DE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21DFF-65F1-4597-BF23-ECF0D2400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91" y="611904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9772A1E-E566-408B-94A7-06A075AE2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29" y="3416299"/>
            <a:ext cx="4277416" cy="256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37" y="2568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80CB9-BE83-492C-A8EA-AFC285C29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82" y="761053"/>
            <a:ext cx="1262116" cy="1684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CED4E-704C-4F3C-81AB-B833A19FE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19" y="1098832"/>
            <a:ext cx="2114550" cy="2162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AC5799-7FB2-4E0C-9105-60376B31B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70" y="829057"/>
            <a:ext cx="2857500" cy="160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765A7E-6133-4128-B4D1-1B733C77AD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85" y="597497"/>
            <a:ext cx="2152650" cy="2124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0BA4F3-BF16-43C6-9030-12E8437312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07" y="214769"/>
            <a:ext cx="1828800" cy="2495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9B3C39-2481-4818-AFA2-9F05D6691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7" y="2865692"/>
            <a:ext cx="2219325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0CD13-CD46-49F0-B9C9-6EBDC734B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25" y="2372951"/>
            <a:ext cx="1717318" cy="1717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B4489-8E4C-4050-929D-5264D2059D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364" y="3103957"/>
            <a:ext cx="2247900" cy="1971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0C2504-F99E-44CE-A0B1-9DFB5E912F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83" y="2446043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90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Project Goal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Programs Used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Analysis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Machine Learning</a:t>
            </a:r>
          </a:p>
          <a:p>
            <a:r>
              <a:rPr lang="en-US" sz="3500" dirty="0">
                <a:solidFill>
                  <a:srgbClr val="777777"/>
                </a:solidFill>
              </a:rPr>
              <a:t>Website Demonstration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Questions</a:t>
            </a: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447FE-70A9-474F-BCF4-18B47661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64" y="1386694"/>
            <a:ext cx="5603136" cy="378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E9D00-C229-4EEC-B1AA-7201CFC44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B040F-AD7D-4A95-9918-DF743F31B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BFC471-1634-42BC-8DBB-981B35078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0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777777"/>
                </a:solidFill>
              </a:rPr>
              <a:t>To be able to predict the appraisal price of a home by utilizing an html intake form to feed the machine learning to produce the expectant home value.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28" y="5897880"/>
            <a:ext cx="2589908" cy="86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55C3E-71B6-439C-B552-709EA2ECE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53" y="3054916"/>
            <a:ext cx="4458494" cy="2898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43EFE-BF8C-4EC9-B527-5CC6CB918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2DA94-61A6-4DC1-8DF9-C45E4E954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04BC0-367B-4DC0-923B-4D355C767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7F3CA1-E3A4-409A-8145-3AF3A2450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70" y="5531802"/>
            <a:ext cx="1380912" cy="1280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F2032-5F50-4EE5-879B-20DCB9324FE4}"/>
              </a:ext>
            </a:extLst>
          </p:cNvPr>
          <p:cNvSpPr txBox="1"/>
          <p:nvPr/>
        </p:nvSpPr>
        <p:spPr>
          <a:xfrm>
            <a:off x="3826523" y="6369764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Lifespan in the wild is unknown but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have lived 23 years in captivity.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62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Programs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401726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HTML/CCS/Bootstrap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Tableau</a:t>
            </a:r>
          </a:p>
          <a:p>
            <a:r>
              <a:rPr lang="en-US" sz="3500" dirty="0">
                <a:solidFill>
                  <a:srgbClr val="777777"/>
                </a:solidFill>
              </a:rPr>
              <a:t>JavaScript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Python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Pandas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Matplotlib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Datetime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0F557-F3E9-4E7C-8843-A754598B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4A641-F538-40AA-95EB-30E4BED78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449FC-DACC-4538-B161-CD54B73FF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FA054B-7C99-44AC-A424-489431127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96" y="5468121"/>
            <a:ext cx="1319352" cy="130183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49390B-63C9-4828-90FF-638E13EA9D4E}"/>
              </a:ext>
            </a:extLst>
          </p:cNvPr>
          <p:cNvSpPr txBox="1">
            <a:spLocks/>
          </p:cNvSpPr>
          <p:nvPr/>
        </p:nvSpPr>
        <p:spPr>
          <a:xfrm>
            <a:off x="5236632" y="1399053"/>
            <a:ext cx="4017264" cy="496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rgbClr val="777777"/>
                </a:solidFill>
              </a:rPr>
              <a:t>Selenium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Splinter</a:t>
            </a:r>
          </a:p>
          <a:p>
            <a:r>
              <a:rPr lang="en-US" sz="3500" dirty="0">
                <a:solidFill>
                  <a:srgbClr val="777777"/>
                </a:solidFill>
              </a:rPr>
              <a:t>BeautifulSoup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Requests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Time 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Math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SciKitLearn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NumPy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Pickle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MySQL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55C18-69F7-4502-B2E5-BE11DE54FB1B}"/>
              </a:ext>
            </a:extLst>
          </p:cNvPr>
          <p:cNvSpPr txBox="1"/>
          <p:nvPr/>
        </p:nvSpPr>
        <p:spPr>
          <a:xfrm>
            <a:off x="363026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Scientists believe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may be around 100 or more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left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the wild.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14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77777"/>
                </a:solidFill>
              </a:rPr>
              <a:t>MLS Data for St. Louis City and County between 2010 -2020</a:t>
            </a:r>
          </a:p>
          <a:p>
            <a:r>
              <a:rPr lang="en-US" dirty="0">
                <a:solidFill>
                  <a:srgbClr val="777777"/>
                </a:solidFill>
              </a:rPr>
              <a:t>Integration of zip code level demographics</a:t>
            </a:r>
          </a:p>
          <a:p>
            <a:r>
              <a:rPr lang="en-US" dirty="0">
                <a:solidFill>
                  <a:srgbClr val="777777"/>
                </a:solidFill>
              </a:rPr>
              <a:t>Data Hurdles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Dataset did not contain zip codes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Human error within the dataset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Major outliers for price, both high and low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Duplicated MLS numbers (120)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Listing out side of St. Louis City and County</a:t>
            </a: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46F36-B410-4AF8-8999-758CB6FE2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00" y="5890619"/>
            <a:ext cx="1567542" cy="877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C29542-F90D-4C58-B30E-F6AB0EC8EF45}"/>
              </a:ext>
            </a:extLst>
          </p:cNvPr>
          <p:cNvSpPr txBox="1"/>
          <p:nvPr/>
        </p:nvSpPr>
        <p:spPr>
          <a:xfrm>
            <a:off x="330641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means "Yes".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0376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– Code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95E36-606D-4D60-B5A8-6C32EF009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34" y="5405529"/>
            <a:ext cx="1338816" cy="1368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507F63-91CA-48E2-8C6E-7C39FACDEFBB}"/>
              </a:ext>
            </a:extLst>
          </p:cNvPr>
          <p:cNvSpPr txBox="1"/>
          <p:nvPr/>
        </p:nvSpPr>
        <p:spPr>
          <a:xfrm>
            <a:off x="3154886" y="6447235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aye-aye is a lemur native to the island of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Madagascar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the world's biggest nocturnal primate.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07830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0DFE4-E805-4595-A0BA-37B7E69DE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08" y="5468075"/>
            <a:ext cx="1484326" cy="1301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4FE1DD-028C-4778-BF5E-5A83C89F4C51}"/>
              </a:ext>
            </a:extLst>
          </p:cNvPr>
          <p:cNvSpPr txBox="1"/>
          <p:nvPr/>
        </p:nvSpPr>
        <p:spPr>
          <a:xfrm>
            <a:off x="31548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 the only primates thought to use echolocation to find prey.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tap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 long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finger on tree bark, feeling for the vibrations of insect larvae.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24901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711F4C-722D-4ACF-B23D-7245E23C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99" y="5641740"/>
            <a:ext cx="1613296" cy="10972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often viewed as a harbinger of evil and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killed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on sight. Others believe, if one points its narrowest finger at someone, they are marked for death.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12921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37" y="2568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Website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375EE0-0C98-4AD8-BE72-ED19C8977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46" y="5495544"/>
            <a:ext cx="1270092" cy="1270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29CE-18A3-4B13-AA4E-07916937FCA3}"/>
              </a:ext>
            </a:extLst>
          </p:cNvPr>
          <p:cNvSpPr txBox="1"/>
          <p:nvPr/>
        </p:nvSpPr>
        <p:spPr>
          <a:xfrm>
            <a:off x="3221561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 </a:t>
            </a:r>
            <a:r>
              <a:rPr lang="en-US" sz="1000" b="1" i="1" dirty="0" err="1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come from the lemur family, and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baby aye 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known as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“infants”, just like you! 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6145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299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Roboto</vt:lpstr>
      <vt:lpstr>Office Theme</vt:lpstr>
      <vt:lpstr>Predicting  St. Louis City and County  Home Values</vt:lpstr>
      <vt:lpstr>Project Overview</vt:lpstr>
      <vt:lpstr>Project Goal</vt:lpstr>
      <vt:lpstr>Programs Used</vt:lpstr>
      <vt:lpstr>Data</vt:lpstr>
      <vt:lpstr>Data – Code Examples</vt:lpstr>
      <vt:lpstr>Data Analysis</vt:lpstr>
      <vt:lpstr>Machine Learning</vt:lpstr>
      <vt:lpstr>Website 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City and County Home Values</dc:title>
  <dc:creator>Regan Maher</dc:creator>
  <cp:lastModifiedBy>Regan Maher</cp:lastModifiedBy>
  <cp:revision>16</cp:revision>
  <dcterms:created xsi:type="dcterms:W3CDTF">2021-01-22T00:36:57Z</dcterms:created>
  <dcterms:modified xsi:type="dcterms:W3CDTF">2021-01-23T13:50:29Z</dcterms:modified>
</cp:coreProperties>
</file>