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2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980728"/>
            <a:ext cx="4392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sz="1050" dirty="0" smtClean="0"/>
              <a:t>你是一个农场的供认并且正在假设一辆玉米收割机，你有两条不同的路径可以进阶玉米地。通过选择左边的路径，你将收获</a:t>
            </a:r>
            <a:r>
              <a:rPr lang="en-US" altLang="zh-CN" sz="1050" dirty="0" smtClean="0"/>
              <a:t>10</a:t>
            </a:r>
            <a:r>
              <a:rPr lang="zh-CN" altLang="en-US" sz="1050" dirty="0" smtClean="0"/>
              <a:t>吨的玉米。通过选择右边的路径，你将收获</a:t>
            </a:r>
            <a:r>
              <a:rPr lang="en-US" altLang="zh-CN" sz="1050" dirty="0" smtClean="0"/>
              <a:t>20</a:t>
            </a:r>
            <a:r>
              <a:rPr lang="zh-CN" altLang="en-US" sz="1050" dirty="0" smtClean="0"/>
              <a:t>吨的玉米。如果你什么也不做，你的玉米收割机将转向左边。</a:t>
            </a:r>
            <a:endParaRPr lang="en-US" altLang="zh-CN" sz="1050" dirty="0" smtClean="0"/>
          </a:p>
          <a:p>
            <a:pPr indent="457200">
              <a:lnSpc>
                <a:spcPct val="200000"/>
              </a:lnSpc>
            </a:pPr>
            <a:r>
              <a:rPr lang="zh-CN" altLang="en-US" sz="1050" b="1" dirty="0"/>
              <a:t>对你</a:t>
            </a:r>
            <a:r>
              <a:rPr lang="zh-CN" altLang="en-US" sz="1050" b="1" dirty="0" smtClean="0"/>
              <a:t>来说，为了收获</a:t>
            </a:r>
            <a:r>
              <a:rPr lang="en-US" altLang="zh-CN" sz="1050" b="1" dirty="0" smtClean="0"/>
              <a:t>20</a:t>
            </a:r>
            <a:r>
              <a:rPr lang="zh-CN" altLang="en-US" sz="1050" b="1" dirty="0" smtClean="0"/>
              <a:t>吨而并非</a:t>
            </a:r>
            <a:r>
              <a:rPr lang="en-US" altLang="zh-CN" sz="1050" b="1" dirty="0" smtClean="0"/>
              <a:t>10</a:t>
            </a:r>
            <a:r>
              <a:rPr lang="zh-CN" altLang="en-US" sz="1050" b="1" dirty="0" smtClean="0"/>
              <a:t>吨的玉米，你会把收割机向右转吗？</a:t>
            </a:r>
            <a:endParaRPr lang="zh-CN" altLang="en-US" sz="105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1952" y="3861048"/>
            <a:ext cx="439248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>
              <a:lnSpc>
                <a:spcPct val="200000"/>
              </a:lnSpc>
            </a:pPr>
            <a:r>
              <a:rPr lang="zh-CN" altLang="en-US" sz="1050" dirty="0" smtClean="0"/>
              <a:t>你正在从离你家</a:t>
            </a:r>
            <a:r>
              <a:rPr lang="en-US" altLang="zh-CN" sz="1050" dirty="0" smtClean="0"/>
              <a:t>2</a:t>
            </a:r>
            <a:r>
              <a:rPr lang="zh-CN" altLang="en-US" sz="1050" dirty="0" smtClean="0"/>
              <a:t>公里的商店里将一些植物带回家。你汽车的后备箱已铺好了塑料布用来防止被泥巴弄脏。你所购买的植物大部分能够放的下。你可以选择一次性将所有植物带回家，但是其中有一些植物将会被放在后座上，这样的话后座上那些精美的皮具有可能会被弄脏，你可能将花费上千人民币更换。</a:t>
            </a:r>
            <a:endParaRPr lang="en-US" altLang="zh-CN" sz="1050" dirty="0" smtClean="0"/>
          </a:p>
          <a:p>
            <a:pPr indent="288000">
              <a:lnSpc>
                <a:spcPct val="200000"/>
              </a:lnSpc>
            </a:pPr>
            <a:r>
              <a:rPr lang="zh-CN" altLang="en-US" sz="1050" b="1" dirty="0"/>
              <a:t>对</a:t>
            </a:r>
            <a:r>
              <a:rPr lang="zh-CN" altLang="en-US" sz="1050" b="1" dirty="0"/>
              <a:t>你来说，为了避免破坏你车中</a:t>
            </a:r>
            <a:r>
              <a:rPr lang="zh-CN" altLang="en-US" sz="1050" b="1" dirty="0"/>
              <a:t>的皮具，而选择分</a:t>
            </a:r>
            <a:r>
              <a:rPr lang="zh-CN" altLang="en-US" sz="1050" b="1" dirty="0"/>
              <a:t>两次运输回家的</a:t>
            </a:r>
            <a:r>
              <a:rPr lang="zh-CN" altLang="en-US" sz="1050" b="1" dirty="0"/>
              <a:t>方式，你会吗？</a:t>
            </a:r>
            <a:endParaRPr lang="zh-CN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4722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980728"/>
            <a:ext cx="4392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>
              <a:lnSpc>
                <a:spcPct val="200000"/>
              </a:lnSpc>
            </a:pPr>
            <a:r>
              <a:rPr lang="zh-CN" altLang="en-US" sz="1050" dirty="0" smtClean="0"/>
              <a:t>你负责安排牙医诊室的预约事宜。赵先生和王女士均预约了下周一，而下周一的安排中仅剩的时间是上午十点和下午三点。赵先生的日程表相对自由，他在上午十点或下午三点均可赴约。而王女士的日程表就不那么自由了，她只能在上午十点赴约。</a:t>
            </a:r>
            <a:endParaRPr lang="en-US" altLang="zh-CN" sz="1050" dirty="0" smtClean="0"/>
          </a:p>
          <a:p>
            <a:pPr indent="288000">
              <a:lnSpc>
                <a:spcPct val="200000"/>
              </a:lnSpc>
            </a:pPr>
            <a:r>
              <a:rPr lang="zh-CN" altLang="en-US" sz="1050" b="1" dirty="0" smtClean="0"/>
              <a:t>对</a:t>
            </a:r>
            <a:r>
              <a:rPr lang="zh-CN" altLang="en-US" sz="1050" b="1" dirty="0"/>
              <a:t>你</a:t>
            </a:r>
            <a:r>
              <a:rPr lang="zh-CN" altLang="en-US" sz="1050" b="1" dirty="0" smtClean="0"/>
              <a:t>来说，为了赵女士和王女士都可以预约到下周一，你会选择将赵先生的时间安排在下午三点吗？</a:t>
            </a:r>
            <a:endParaRPr lang="zh-CN" altLang="en-US" sz="105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1952" y="3861048"/>
            <a:ext cx="4392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>
              <a:lnSpc>
                <a:spcPct val="200000"/>
              </a:lnSpc>
            </a:pPr>
            <a:r>
              <a:rPr lang="zh-CN" altLang="en-US" sz="1050" dirty="0" smtClean="0"/>
              <a:t>你的头很痛，于是打算去药店购买某款名牌止痛药。当你到药店时，发现你寻找的那款药已售罄了。一位你已经认识很久并且十分信任的药剂师告诉你，他有一些止痛药的存货，尽管是小品牌，但据他说疗效与名牌一样。</a:t>
            </a:r>
            <a:endParaRPr lang="en-US" altLang="zh-CN" sz="1050" dirty="0" smtClean="0"/>
          </a:p>
          <a:p>
            <a:pPr indent="288000">
              <a:lnSpc>
                <a:spcPct val="200000"/>
              </a:lnSpc>
            </a:pPr>
            <a:r>
              <a:rPr lang="zh-CN" altLang="en-US" sz="1050" b="1" dirty="0" smtClean="0"/>
              <a:t>对</a:t>
            </a:r>
            <a:r>
              <a:rPr lang="zh-CN" altLang="en-US" sz="1050" b="1" dirty="0"/>
              <a:t>你来说</a:t>
            </a:r>
            <a:r>
              <a:rPr lang="zh-CN" altLang="en-US" sz="1050" b="1" dirty="0" smtClean="0"/>
              <a:t>，你会选择去购买这些小品牌产品，而不再进一步寻找你本打算购买的名牌产品吗？</a:t>
            </a:r>
            <a:endParaRPr lang="zh-CN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7479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980728"/>
            <a:ext cx="4392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>
              <a:lnSpc>
                <a:spcPct val="200000"/>
              </a:lnSpc>
            </a:pPr>
            <a:r>
              <a:rPr lang="zh-CN" altLang="en-US" sz="1050" dirty="0" smtClean="0"/>
              <a:t>你打算为自己做一些巧克力糕点。你打开烹饪书并找到一款巧克力糕点的配方。该配方需要一些碎核桃。可逆并不喜欢核桃，你喜欢的是夏威夷坚果。恰巧你手边同时有这两种坚果。</a:t>
            </a:r>
            <a:endParaRPr lang="en-US" altLang="zh-CN" sz="1050" dirty="0" smtClean="0"/>
          </a:p>
          <a:p>
            <a:pPr indent="288000">
              <a:lnSpc>
                <a:spcPct val="200000"/>
              </a:lnSpc>
            </a:pPr>
            <a:r>
              <a:rPr lang="zh-CN" altLang="en-US" sz="1050" b="1" dirty="0" smtClean="0"/>
              <a:t>对</a:t>
            </a:r>
            <a:r>
              <a:rPr lang="zh-CN" altLang="en-US" sz="1050" b="1" dirty="0"/>
              <a:t>你</a:t>
            </a:r>
            <a:r>
              <a:rPr lang="zh-CN" altLang="en-US" sz="1050" b="1" dirty="0" smtClean="0"/>
              <a:t>来说，为了避免吃核桃，你会用夏威夷坚果代替它吗？</a:t>
            </a:r>
            <a:endParaRPr lang="zh-CN" altLang="en-US" sz="105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1952" y="3861048"/>
            <a:ext cx="439248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>
              <a:lnSpc>
                <a:spcPct val="200000"/>
              </a:lnSpc>
            </a:pPr>
            <a:r>
              <a:rPr lang="zh-CN" altLang="en-US" sz="1050" dirty="0" smtClean="0"/>
              <a:t>为了参加下午两点的会议，你需要从苏州前往上海。你可以乘坐火车，也可以坐汽车。如果乘坐火车的话，你会准时到达会议地点。如果你计划坐汽车的话，你会提前一小时到达会议地点。但是坐汽车的话，你会因为交通拥挤等偶然因素而迟到数小时。如果你提前一个小时到达会议地点那将是很好的，但你绝对不会被允许迟到。</a:t>
            </a:r>
            <a:endParaRPr lang="en-US" altLang="zh-CN" sz="1050" dirty="0" smtClean="0"/>
          </a:p>
          <a:p>
            <a:pPr indent="288000">
              <a:lnSpc>
                <a:spcPct val="200000"/>
              </a:lnSpc>
            </a:pPr>
            <a:r>
              <a:rPr lang="zh-CN" altLang="en-US" sz="1050" b="1" dirty="0" smtClean="0"/>
              <a:t>对</a:t>
            </a:r>
            <a:r>
              <a:rPr lang="zh-CN" altLang="en-US" sz="1050" b="1" dirty="0"/>
              <a:t>你来说</a:t>
            </a:r>
            <a:r>
              <a:rPr lang="zh-CN" altLang="en-US" sz="1050" b="1" dirty="0" smtClean="0"/>
              <a:t>，为了确保参加会议不会迟到，你会乘坐火车而不坐汽车吗？</a:t>
            </a:r>
            <a:endParaRPr lang="zh-CN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81662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980728"/>
            <a:ext cx="4392488" cy="262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>
              <a:lnSpc>
                <a:spcPct val="200000"/>
              </a:lnSpc>
            </a:pPr>
            <a:r>
              <a:rPr lang="zh-CN" altLang="en-US" sz="1050" dirty="0"/>
              <a:t>你正打算买一台电脑，这时，你所看中的那台电脑需要花费 </a:t>
            </a:r>
            <a:r>
              <a:rPr lang="en-US" altLang="zh-CN" sz="1050" dirty="0"/>
              <a:t>6000</a:t>
            </a:r>
            <a:r>
              <a:rPr lang="zh-CN" altLang="en-US" sz="1050" dirty="0"/>
              <a:t>元人民币。你的一个了解电脑行业的朋友告诉你，你看中的这台电脑在下个月会降价到 </a:t>
            </a:r>
            <a:r>
              <a:rPr lang="en-US" altLang="zh-CN" sz="1050" dirty="0"/>
              <a:t>3000 </a:t>
            </a:r>
            <a:r>
              <a:rPr lang="zh-CN" altLang="en-US" sz="1050" dirty="0"/>
              <a:t>元人民币一台。如果你等到下个月去买你想要的新电脑</a:t>
            </a:r>
            <a:r>
              <a:rPr lang="zh-CN" altLang="en-US" sz="1050" dirty="0" smtClean="0"/>
              <a:t>的话，那么</a:t>
            </a:r>
            <a:r>
              <a:rPr lang="zh-CN" altLang="en-US" sz="1050" dirty="0"/>
              <a:t>你就不得不继续使用你的旧电脑长达数周甚至比你想的时间更长。不过在这段时间</a:t>
            </a:r>
            <a:r>
              <a:rPr lang="zh-CN" altLang="en-US" sz="1050" dirty="0" smtClean="0"/>
              <a:t>内，你</a:t>
            </a:r>
            <a:r>
              <a:rPr lang="zh-CN" altLang="en-US" sz="1050" dirty="0"/>
              <a:t>可以用你的旧电脑做你需要做的任何事情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  <a:p>
            <a:pPr indent="288000">
              <a:lnSpc>
                <a:spcPct val="200000"/>
              </a:lnSpc>
            </a:pPr>
            <a:r>
              <a:rPr lang="zh-CN" altLang="en-US" sz="1050" b="1" dirty="0" smtClean="0"/>
              <a:t>对</a:t>
            </a:r>
            <a:r>
              <a:rPr lang="zh-CN" altLang="en-US" sz="1050" b="1" dirty="0"/>
              <a:t>你而言，为了买新电脑时节省 </a:t>
            </a:r>
            <a:r>
              <a:rPr lang="en-US" altLang="zh-CN" sz="1050" b="1" dirty="0"/>
              <a:t>3000 </a:t>
            </a:r>
            <a:r>
              <a:rPr lang="zh-CN" altLang="en-US" sz="1050" b="1" dirty="0"/>
              <a:t>元人民币，你会选择再使用你的旧电脑长达数周吗？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952" y="3861048"/>
            <a:ext cx="439248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>
              <a:lnSpc>
                <a:spcPct val="200000"/>
              </a:lnSpc>
            </a:pPr>
            <a:r>
              <a:rPr lang="zh-CN" altLang="en-US" sz="1050" dirty="0"/>
              <a:t>当你正独自一人在家里享受一个安静的晚餐的时候，一位著名的全国性的调查组织代表打电话给</a:t>
            </a:r>
            <a:r>
              <a:rPr lang="zh-CN" altLang="en-US" sz="1050" dirty="0" smtClean="0"/>
              <a:t>你，这个</a:t>
            </a:r>
            <a:r>
              <a:rPr lang="zh-CN" altLang="en-US" sz="1050" dirty="0"/>
              <a:t>代表说，如果你愿意花费半个小时的时间来回答各种各样的</a:t>
            </a:r>
            <a:r>
              <a:rPr lang="zh-CN" altLang="en-US" sz="1050" dirty="0" smtClean="0"/>
              <a:t>问题，那么</a:t>
            </a:r>
            <a:r>
              <a:rPr lang="zh-CN" altLang="en-US" sz="1050" dirty="0"/>
              <a:t>就会给你寄过去一</a:t>
            </a:r>
            <a:r>
              <a:rPr lang="en-US" altLang="zh-CN" sz="1050" dirty="0"/>
              <a:t>-</a:t>
            </a:r>
            <a:r>
              <a:rPr lang="zh-CN" altLang="en-US" sz="1050" dirty="0"/>
              <a:t>张 </a:t>
            </a:r>
            <a:r>
              <a:rPr lang="en-US" altLang="zh-CN" sz="1050" dirty="0"/>
              <a:t>1500</a:t>
            </a:r>
            <a:r>
              <a:rPr lang="zh-CN" altLang="en-US" sz="1050" dirty="0"/>
              <a:t>元人民币的支票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  <a:p>
            <a:pPr indent="288000">
              <a:lnSpc>
                <a:spcPct val="200000"/>
              </a:lnSpc>
            </a:pPr>
            <a:r>
              <a:rPr lang="zh-CN" altLang="en-US" sz="1050" b="1" dirty="0" smtClean="0"/>
              <a:t>对</a:t>
            </a:r>
            <a:r>
              <a:rPr lang="zh-CN" altLang="en-US" sz="1050" b="1" dirty="0"/>
              <a:t>你来</a:t>
            </a:r>
            <a:r>
              <a:rPr lang="zh-CN" altLang="en-US" sz="1050" b="1" dirty="0" smtClean="0"/>
              <a:t>谁，为了</a:t>
            </a:r>
            <a:r>
              <a:rPr lang="zh-CN" altLang="en-US" sz="1050" b="1" dirty="0"/>
              <a:t>挣 </a:t>
            </a:r>
            <a:r>
              <a:rPr lang="en-US" altLang="zh-CN" sz="1050" b="1" dirty="0"/>
              <a:t>1500</a:t>
            </a:r>
            <a:r>
              <a:rPr lang="zh-CN" altLang="en-US" sz="1050" b="1" dirty="0"/>
              <a:t>元</a:t>
            </a:r>
            <a:r>
              <a:rPr lang="zh-CN" altLang="en-US" sz="1050" b="1" dirty="0" smtClean="0"/>
              <a:t>人民币，你</a:t>
            </a:r>
            <a:r>
              <a:rPr lang="zh-CN" altLang="en-US" sz="1050" b="1" dirty="0"/>
              <a:t>会选择中断你现在的晚餐吗</a:t>
            </a:r>
            <a:r>
              <a:rPr lang="en-US" altLang="zh-CN" sz="1050" b="1" dirty="0" smtClean="0"/>
              <a:t>?</a:t>
            </a:r>
            <a:endParaRPr lang="zh-CN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475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980728"/>
            <a:ext cx="4392488" cy="198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>
              <a:lnSpc>
                <a:spcPct val="200000"/>
              </a:lnSpc>
            </a:pPr>
            <a:r>
              <a:rPr lang="zh-CN" altLang="en-US" sz="1050" dirty="0"/>
              <a:t>你去书店买了价值 </a:t>
            </a:r>
            <a:r>
              <a:rPr lang="en-US" altLang="zh-CN" sz="1050" dirty="0"/>
              <a:t>300 </a:t>
            </a:r>
            <a:r>
              <a:rPr lang="zh-CN" altLang="en-US" sz="1050" dirty="0"/>
              <a:t>元人民币的书籍，并且手中有两张优惠券。</a:t>
            </a:r>
            <a:r>
              <a:rPr lang="zh-CN" altLang="en-US" sz="1050" dirty="0" smtClean="0"/>
              <a:t>其中一张</a:t>
            </a:r>
            <a:r>
              <a:rPr lang="zh-CN" altLang="en-US" sz="1050" dirty="0"/>
              <a:t>会给你购买价格的 </a:t>
            </a:r>
            <a:r>
              <a:rPr lang="en-US" altLang="zh-CN" sz="1050" dirty="0"/>
              <a:t>30%</a:t>
            </a:r>
            <a:r>
              <a:rPr lang="zh-CN" altLang="en-US" sz="1050" dirty="0"/>
              <a:t>的优惠，这张优惠券的截止日期是明天。</a:t>
            </a:r>
            <a:r>
              <a:rPr lang="zh-CN" altLang="en-US" sz="1050" dirty="0" smtClean="0"/>
              <a:t>另一张</a:t>
            </a:r>
            <a:r>
              <a:rPr lang="zh-CN" altLang="en-US" sz="1050" dirty="0"/>
              <a:t>优惠券会给你购买价格的 </a:t>
            </a:r>
            <a:r>
              <a:rPr lang="en-US" altLang="zh-CN" sz="1050" dirty="0"/>
              <a:t>25%</a:t>
            </a:r>
            <a:r>
              <a:rPr lang="zh-CN" altLang="en-US" sz="1050" dirty="0"/>
              <a:t>的优惠，并且这张优惠券到明年都不会截止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  <a:p>
            <a:pPr indent="288000">
              <a:lnSpc>
                <a:spcPct val="200000"/>
              </a:lnSpc>
            </a:pPr>
            <a:r>
              <a:rPr lang="zh-CN" altLang="en-US" sz="1050" b="1" dirty="0" smtClean="0"/>
              <a:t>对</a:t>
            </a:r>
            <a:r>
              <a:rPr lang="zh-CN" altLang="en-US" sz="1050" b="1" dirty="0"/>
              <a:t>你而言，你会选择使用 </a:t>
            </a:r>
            <a:r>
              <a:rPr lang="en-US" altLang="zh-CN" sz="1050" b="1" dirty="0"/>
              <a:t>30%</a:t>
            </a:r>
            <a:r>
              <a:rPr lang="zh-CN" altLang="en-US" sz="1050" b="1" dirty="0"/>
              <a:t>的优惠券来支付现在购买的书籍，以便在接下来的一年中你将有另一张优惠券可使用吗</a:t>
            </a:r>
            <a:r>
              <a:rPr lang="en-US" altLang="zh-CN" sz="1050" b="1" dirty="0" smtClean="0"/>
              <a:t>?</a:t>
            </a:r>
            <a:endParaRPr lang="zh-CN" altLang="en-US" sz="105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91952" y="3861048"/>
            <a:ext cx="4392488" cy="198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>
              <a:lnSpc>
                <a:spcPct val="200000"/>
              </a:lnSpc>
            </a:pPr>
            <a:r>
              <a:rPr lang="zh-CN" altLang="en-US" sz="1050" dirty="0"/>
              <a:t>你的一位老朋友邀请你从你住的地方到他海边的避暑山庄共度周末。你打算开车去那里，你有两条路线可供选择：</a:t>
            </a:r>
            <a:r>
              <a:rPr lang="zh-CN" altLang="en-US" sz="1050" dirty="0" smtClean="0"/>
              <a:t>一条</a:t>
            </a:r>
            <a:r>
              <a:rPr lang="zh-CN" altLang="en-US" sz="1050" dirty="0"/>
              <a:t>是高速公路，一条是沿海公路。如果你走高速公路</a:t>
            </a:r>
            <a:r>
              <a:rPr lang="zh-CN" altLang="en-US" sz="1050" dirty="0" smtClean="0"/>
              <a:t>的话，只要 </a:t>
            </a:r>
            <a:r>
              <a:rPr lang="en-US" altLang="zh-CN" sz="1050" dirty="0"/>
              <a:t>3 </a:t>
            </a:r>
            <a:r>
              <a:rPr lang="zh-CN" altLang="en-US" sz="1050" dirty="0"/>
              <a:t>个小时就可以</a:t>
            </a:r>
            <a:r>
              <a:rPr lang="zh-CN" altLang="en-US" sz="1050" dirty="0" smtClean="0"/>
              <a:t>到达，但是</a:t>
            </a:r>
            <a:r>
              <a:rPr lang="zh-CN" altLang="en-US" sz="1050" dirty="0"/>
              <a:t>沿途的风景却很无聊；如果你走沿海公路的话，需要 </a:t>
            </a:r>
            <a:r>
              <a:rPr lang="en-US" altLang="zh-CN" sz="1050" dirty="0"/>
              <a:t>3 </a:t>
            </a:r>
            <a:r>
              <a:rPr lang="zh-CN" altLang="en-US" sz="1050" dirty="0"/>
              <a:t>小时</a:t>
            </a:r>
            <a:r>
              <a:rPr lang="en-US" altLang="zh-CN" sz="1050" dirty="0"/>
              <a:t>15</a:t>
            </a:r>
            <a:r>
              <a:rPr lang="zh-CN" altLang="en-US" sz="1050" dirty="0"/>
              <a:t>分钟到达你朋友的家，但是沿海公路的的风景非常美丽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  <a:p>
            <a:pPr indent="288000">
              <a:lnSpc>
                <a:spcPct val="200000"/>
              </a:lnSpc>
            </a:pPr>
            <a:r>
              <a:rPr lang="zh-CN" altLang="en-US" sz="1050" b="1" dirty="0" smtClean="0"/>
              <a:t>对</a:t>
            </a:r>
            <a:r>
              <a:rPr lang="zh-CN" altLang="en-US" sz="1050" b="1" dirty="0"/>
              <a:t>你而言，为了当你开车时观赏美景而选择走沿海路线，你会吗？</a:t>
            </a:r>
            <a:endParaRPr lang="zh-CN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3999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1012</Words>
  <Application>Microsoft Office PowerPoint</Application>
  <PresentationFormat>全屏显示(4:3)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Leo</cp:lastModifiedBy>
  <cp:revision>4</cp:revision>
  <dcterms:created xsi:type="dcterms:W3CDTF">2020-11-13T07:54:24Z</dcterms:created>
  <dcterms:modified xsi:type="dcterms:W3CDTF">2020-11-13T08:33:37Z</dcterms:modified>
</cp:coreProperties>
</file>