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4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6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6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2BAA-8C54-42B4-B994-B3228EBA37B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A079-1D7E-445C-B5A2-C17EB69A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13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296"/>
          <p:cNvGrpSpPr/>
          <p:nvPr/>
        </p:nvGrpSpPr>
        <p:grpSpPr>
          <a:xfrm>
            <a:off x="95794" y="276497"/>
            <a:ext cx="11919211" cy="2789560"/>
            <a:chOff x="95794" y="276497"/>
            <a:chExt cx="11919211" cy="2789560"/>
          </a:xfrm>
        </p:grpSpPr>
        <p:grpSp>
          <p:nvGrpSpPr>
            <p:cNvPr id="76" name="Group 75"/>
            <p:cNvGrpSpPr/>
            <p:nvPr/>
          </p:nvGrpSpPr>
          <p:grpSpPr>
            <a:xfrm>
              <a:off x="95794" y="276497"/>
              <a:ext cx="11919211" cy="2789560"/>
              <a:chOff x="95794" y="1419497"/>
              <a:chExt cx="11919211" cy="27895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67726" y="2462989"/>
                <a:ext cx="879566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73318" y="1779623"/>
                <a:ext cx="801188" cy="78940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751944" y="2462989"/>
                <a:ext cx="879566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836162" y="2462989"/>
                <a:ext cx="879566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939280" y="2462989"/>
                <a:ext cx="879566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027852" y="2462989"/>
                <a:ext cx="879566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116423" y="2462989"/>
                <a:ext cx="1493633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0919097" y="3194509"/>
                <a:ext cx="801188" cy="78940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785293" y="256902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85293" y="288176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648823" y="2714129"/>
                <a:ext cx="766356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>
                <a:stCxn id="5" idx="5"/>
                <a:endCxn id="15" idx="1"/>
              </p:cNvCxnSpPr>
              <p:nvPr/>
            </p:nvCxnSpPr>
            <p:spPr>
              <a:xfrm>
                <a:off x="1257175" y="2453423"/>
                <a:ext cx="391648" cy="3753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257175" y="1419497"/>
                <a:ext cx="458414" cy="482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5" idx="1"/>
              </p:cNvCxnSpPr>
              <p:nvPr/>
            </p:nvCxnSpPr>
            <p:spPr>
              <a:xfrm>
                <a:off x="232235" y="1419497"/>
                <a:ext cx="458414" cy="475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5" idx="2"/>
              </p:cNvCxnSpPr>
              <p:nvPr/>
            </p:nvCxnSpPr>
            <p:spPr>
              <a:xfrm>
                <a:off x="95794" y="2174326"/>
                <a:ext cx="47752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5" idx="3"/>
              </p:cNvCxnSpPr>
              <p:nvPr/>
            </p:nvCxnSpPr>
            <p:spPr>
              <a:xfrm flipV="1">
                <a:off x="239608" y="2453423"/>
                <a:ext cx="451041" cy="4283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2" idx="3"/>
                <a:endCxn id="12" idx="1"/>
              </p:cNvCxnSpPr>
              <p:nvPr/>
            </p:nvCxnSpPr>
            <p:spPr>
              <a:xfrm>
                <a:off x="10548373" y="2836561"/>
                <a:ext cx="488055" cy="4735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10028644" y="2721941"/>
                <a:ext cx="519729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0624377" y="3833731"/>
                <a:ext cx="411737" cy="3753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1603268" y="2943369"/>
                <a:ext cx="411737" cy="3756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11623357" y="3833731"/>
                <a:ext cx="391648" cy="3753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/>
              <p:cNvSpPr/>
              <p:nvPr/>
            </p:nvSpPr>
            <p:spPr>
              <a:xfrm>
                <a:off x="3878887" y="256902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878887" y="288176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968908" y="256902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968908" y="288176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076167" y="256902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076167" y="288176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8159148" y="256902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8159148" y="288176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204234" y="256902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9204234" y="2881769"/>
                <a:ext cx="609600" cy="22924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5" idx="3"/>
                <a:endCxn id="13" idx="1"/>
              </p:cNvCxnSpPr>
              <p:nvPr/>
            </p:nvCxnSpPr>
            <p:spPr>
              <a:xfrm flipV="1">
                <a:off x="2415179" y="2683649"/>
                <a:ext cx="370114" cy="145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15" idx="3"/>
                <a:endCxn id="14" idx="1"/>
              </p:cNvCxnSpPr>
              <p:nvPr/>
            </p:nvCxnSpPr>
            <p:spPr>
              <a:xfrm>
                <a:off x="2415179" y="2828749"/>
                <a:ext cx="370114" cy="1676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13" idx="3"/>
                <a:endCxn id="40" idx="1"/>
              </p:cNvCxnSpPr>
              <p:nvPr/>
            </p:nvCxnSpPr>
            <p:spPr>
              <a:xfrm>
                <a:off x="3394893" y="2683649"/>
                <a:ext cx="48399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3393442" y="2996389"/>
                <a:ext cx="48399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488487" y="2683649"/>
                <a:ext cx="48399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488487" y="2996389"/>
                <a:ext cx="48399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7685767" y="2683649"/>
                <a:ext cx="48399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685767" y="2996389"/>
                <a:ext cx="48399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46" idx="3"/>
                <a:endCxn id="48" idx="1"/>
              </p:cNvCxnSpPr>
              <p:nvPr/>
            </p:nvCxnSpPr>
            <p:spPr>
              <a:xfrm>
                <a:off x="8768748" y="2683649"/>
                <a:ext cx="43548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8768748" y="2996389"/>
                <a:ext cx="43548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5578508" y="2683649"/>
                <a:ext cx="325903" cy="57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88885" y="2996389"/>
                <a:ext cx="325903" cy="57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6756631" y="2684993"/>
                <a:ext cx="325903" cy="57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6756631" y="2996389"/>
                <a:ext cx="325903" cy="57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35707" y="2436451"/>
                <a:ext cx="605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… … </a:t>
                </a:r>
                <a:endParaRPr lang="en-US" sz="2000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32236" y="2721941"/>
                <a:ext cx="605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… … </a:t>
                </a:r>
                <a:endParaRPr lang="en-US" sz="2000" b="1" dirty="0"/>
              </a:p>
            </p:txBody>
          </p:sp>
        </p:grpSp>
        <p:cxnSp>
          <p:nvCxnSpPr>
            <p:cNvPr id="77" name="Straight Arrow Connector 76"/>
            <p:cNvCxnSpPr>
              <a:stCxn id="48" idx="3"/>
              <a:endCxn id="32" idx="1"/>
            </p:cNvCxnSpPr>
            <p:nvPr/>
          </p:nvCxnSpPr>
          <p:spPr>
            <a:xfrm>
              <a:off x="9813834" y="1540649"/>
              <a:ext cx="214810" cy="152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49" idx="3"/>
              <a:endCxn id="32" idx="1"/>
            </p:cNvCxnSpPr>
            <p:nvPr/>
          </p:nvCxnSpPr>
          <p:spPr>
            <a:xfrm flipV="1">
              <a:off x="9813834" y="1693561"/>
              <a:ext cx="214810" cy="159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7171509" y="940430"/>
              <a:ext cx="415108" cy="307777"/>
              <a:chOff x="1413691" y="4391781"/>
              <a:chExt cx="415108" cy="307777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Group 87"/>
            <p:cNvGrpSpPr/>
            <p:nvPr/>
          </p:nvGrpSpPr>
          <p:grpSpPr>
            <a:xfrm>
              <a:off x="3976133" y="937854"/>
              <a:ext cx="415108" cy="307777"/>
              <a:chOff x="1413691" y="4391781"/>
              <a:chExt cx="415108" cy="307777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 90"/>
            <p:cNvGrpSpPr/>
            <p:nvPr/>
          </p:nvGrpSpPr>
          <p:grpSpPr>
            <a:xfrm>
              <a:off x="5066154" y="937854"/>
              <a:ext cx="415108" cy="307777"/>
              <a:chOff x="1413691" y="4391781"/>
              <a:chExt cx="415108" cy="307777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/>
            <p:cNvGrpSpPr/>
            <p:nvPr/>
          </p:nvGrpSpPr>
          <p:grpSpPr>
            <a:xfrm>
              <a:off x="2882539" y="937854"/>
              <a:ext cx="415108" cy="307777"/>
              <a:chOff x="1413691" y="4391781"/>
              <a:chExt cx="415108" cy="307777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 96"/>
            <p:cNvGrpSpPr/>
            <p:nvPr/>
          </p:nvGrpSpPr>
          <p:grpSpPr>
            <a:xfrm>
              <a:off x="8261530" y="932465"/>
              <a:ext cx="415108" cy="307777"/>
              <a:chOff x="1413691" y="4391781"/>
              <a:chExt cx="415108" cy="307777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 99"/>
            <p:cNvGrpSpPr/>
            <p:nvPr/>
          </p:nvGrpSpPr>
          <p:grpSpPr>
            <a:xfrm>
              <a:off x="9655685" y="932951"/>
              <a:ext cx="415108" cy="307777"/>
              <a:chOff x="1413691" y="4391781"/>
              <a:chExt cx="415108" cy="307777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10081802" y="1555061"/>
              <a:ext cx="415108" cy="276999"/>
              <a:chOff x="1402566" y="4379162"/>
              <a:chExt cx="415108" cy="276999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/>
            <p:cNvGrpSpPr/>
            <p:nvPr/>
          </p:nvGrpSpPr>
          <p:grpSpPr>
            <a:xfrm>
              <a:off x="2893269" y="1402149"/>
              <a:ext cx="415108" cy="276999"/>
              <a:chOff x="1402566" y="4379162"/>
              <a:chExt cx="415108" cy="276999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/>
            <p:cNvGrpSpPr/>
            <p:nvPr/>
          </p:nvGrpSpPr>
          <p:grpSpPr>
            <a:xfrm>
              <a:off x="2888956" y="1711203"/>
              <a:ext cx="415108" cy="276999"/>
              <a:chOff x="1402566" y="4379162"/>
              <a:chExt cx="415108" cy="276999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Group 115"/>
            <p:cNvGrpSpPr/>
            <p:nvPr/>
          </p:nvGrpSpPr>
          <p:grpSpPr>
            <a:xfrm>
              <a:off x="1826246" y="1538457"/>
              <a:ext cx="415108" cy="276999"/>
              <a:chOff x="1402566" y="4379162"/>
              <a:chExt cx="415108" cy="276999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18"/>
            <p:cNvGrpSpPr/>
            <p:nvPr/>
          </p:nvGrpSpPr>
          <p:grpSpPr>
            <a:xfrm>
              <a:off x="3958675" y="1401707"/>
              <a:ext cx="415108" cy="276999"/>
              <a:chOff x="1402566" y="4379162"/>
              <a:chExt cx="415108" cy="276999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/>
            <p:cNvGrpSpPr/>
            <p:nvPr/>
          </p:nvGrpSpPr>
          <p:grpSpPr>
            <a:xfrm>
              <a:off x="3954362" y="1710761"/>
              <a:ext cx="415108" cy="276999"/>
              <a:chOff x="1402566" y="4379162"/>
              <a:chExt cx="415108" cy="27699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/>
            <p:cNvGrpSpPr/>
            <p:nvPr/>
          </p:nvGrpSpPr>
          <p:grpSpPr>
            <a:xfrm>
              <a:off x="5057533" y="1405835"/>
              <a:ext cx="415108" cy="276999"/>
              <a:chOff x="1402566" y="4379162"/>
              <a:chExt cx="415108" cy="27699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8" name="Group 127"/>
            <p:cNvGrpSpPr/>
            <p:nvPr/>
          </p:nvGrpSpPr>
          <p:grpSpPr>
            <a:xfrm>
              <a:off x="5053220" y="1714889"/>
              <a:ext cx="415108" cy="276999"/>
              <a:chOff x="1402566" y="4379162"/>
              <a:chExt cx="415108" cy="276999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 130"/>
            <p:cNvGrpSpPr/>
            <p:nvPr/>
          </p:nvGrpSpPr>
          <p:grpSpPr>
            <a:xfrm>
              <a:off x="7172934" y="1405835"/>
              <a:ext cx="415108" cy="276999"/>
              <a:chOff x="1402566" y="4379162"/>
              <a:chExt cx="415108" cy="276999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4" name="Group 133"/>
            <p:cNvGrpSpPr/>
            <p:nvPr/>
          </p:nvGrpSpPr>
          <p:grpSpPr>
            <a:xfrm>
              <a:off x="7168621" y="1714889"/>
              <a:ext cx="415108" cy="276999"/>
              <a:chOff x="1402566" y="4379162"/>
              <a:chExt cx="415108" cy="27699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261885" y="1405835"/>
              <a:ext cx="415108" cy="276999"/>
              <a:chOff x="1402566" y="4379162"/>
              <a:chExt cx="415108" cy="276999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0" name="Group 139"/>
            <p:cNvGrpSpPr/>
            <p:nvPr/>
          </p:nvGrpSpPr>
          <p:grpSpPr>
            <a:xfrm>
              <a:off x="8257572" y="1714889"/>
              <a:ext cx="415108" cy="276999"/>
              <a:chOff x="1402566" y="4379162"/>
              <a:chExt cx="415108" cy="276999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3" name="Group 142"/>
            <p:cNvGrpSpPr/>
            <p:nvPr/>
          </p:nvGrpSpPr>
          <p:grpSpPr>
            <a:xfrm>
              <a:off x="9316069" y="1405835"/>
              <a:ext cx="415108" cy="276999"/>
              <a:chOff x="1402566" y="4379162"/>
              <a:chExt cx="415108" cy="27699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6" name="Group 145"/>
            <p:cNvGrpSpPr/>
            <p:nvPr/>
          </p:nvGrpSpPr>
          <p:grpSpPr>
            <a:xfrm>
              <a:off x="9311756" y="1714889"/>
              <a:ext cx="415108" cy="276999"/>
              <a:chOff x="1402566" y="4379162"/>
              <a:chExt cx="415108" cy="276999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 148"/>
            <p:cNvGrpSpPr/>
            <p:nvPr/>
          </p:nvGrpSpPr>
          <p:grpSpPr>
            <a:xfrm>
              <a:off x="769208" y="877437"/>
              <a:ext cx="415108" cy="307777"/>
              <a:chOff x="1413691" y="4391781"/>
              <a:chExt cx="415108" cy="307777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2" name="Group 151"/>
            <p:cNvGrpSpPr/>
            <p:nvPr/>
          </p:nvGrpSpPr>
          <p:grpSpPr>
            <a:xfrm>
              <a:off x="11112137" y="2292323"/>
              <a:ext cx="415108" cy="307777"/>
              <a:chOff x="1413691" y="4391781"/>
              <a:chExt cx="415108" cy="307777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4" name="Group 293"/>
          <p:cNvGrpSpPr/>
          <p:nvPr/>
        </p:nvGrpSpPr>
        <p:grpSpPr>
          <a:xfrm>
            <a:off x="1152701" y="3408885"/>
            <a:ext cx="5481280" cy="2493072"/>
            <a:chOff x="3126060" y="2967620"/>
            <a:chExt cx="5481280" cy="2493072"/>
          </a:xfrm>
        </p:grpSpPr>
        <p:sp>
          <p:nvSpPr>
            <p:cNvPr id="194" name="Rectangle 193"/>
            <p:cNvSpPr/>
            <p:nvPr/>
          </p:nvSpPr>
          <p:spPr>
            <a:xfrm>
              <a:off x="7391220" y="4729172"/>
              <a:ext cx="879566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473735" y="3358430"/>
              <a:ext cx="1493633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276409" y="4089950"/>
              <a:ext cx="801188" cy="7894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7508787" y="4835212"/>
              <a:ext cx="609600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ounded Rectangle 197"/>
            <p:cNvSpPr/>
            <p:nvPr/>
          </p:nvSpPr>
          <p:spPr>
            <a:xfrm>
              <a:off x="7508787" y="5147952"/>
              <a:ext cx="609600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6372317" y="4980312"/>
              <a:ext cx="766356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Arrow Connector 199"/>
            <p:cNvCxnSpPr>
              <a:stCxn id="201" idx="3"/>
              <a:endCxn id="196" idx="1"/>
            </p:cNvCxnSpPr>
            <p:nvPr/>
          </p:nvCxnSpPr>
          <p:spPr>
            <a:xfrm>
              <a:off x="4905685" y="3732002"/>
              <a:ext cx="488055" cy="4735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200"/>
            <p:cNvSpPr/>
            <p:nvPr/>
          </p:nvSpPr>
          <p:spPr>
            <a:xfrm>
              <a:off x="4385956" y="3617382"/>
              <a:ext cx="519729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Arrow Connector 201"/>
            <p:cNvCxnSpPr>
              <a:stCxn id="274" idx="3"/>
            </p:cNvCxnSpPr>
            <p:nvPr/>
          </p:nvCxnSpPr>
          <p:spPr>
            <a:xfrm flipV="1">
              <a:off x="4920006" y="4729172"/>
              <a:ext cx="473420" cy="363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5960580" y="3838810"/>
              <a:ext cx="411737" cy="375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5980669" y="4729172"/>
              <a:ext cx="391648" cy="375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ounded Rectangle 204"/>
            <p:cNvSpPr/>
            <p:nvPr/>
          </p:nvSpPr>
          <p:spPr>
            <a:xfrm>
              <a:off x="3561546" y="3464470"/>
              <a:ext cx="609600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3561546" y="3777210"/>
              <a:ext cx="609600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Arrow Connector 206"/>
            <p:cNvCxnSpPr>
              <a:stCxn id="199" idx="3"/>
              <a:endCxn id="197" idx="1"/>
            </p:cNvCxnSpPr>
            <p:nvPr/>
          </p:nvCxnSpPr>
          <p:spPr>
            <a:xfrm flipV="1">
              <a:off x="7138673" y="4949832"/>
              <a:ext cx="370114" cy="145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199" idx="3"/>
              <a:endCxn id="198" idx="1"/>
            </p:cNvCxnSpPr>
            <p:nvPr/>
          </p:nvCxnSpPr>
          <p:spPr>
            <a:xfrm>
              <a:off x="7138673" y="5094932"/>
              <a:ext cx="370114" cy="16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97" idx="3"/>
            </p:cNvCxnSpPr>
            <p:nvPr/>
          </p:nvCxnSpPr>
          <p:spPr>
            <a:xfrm>
              <a:off x="8118387" y="4949832"/>
              <a:ext cx="4839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8116936" y="5262572"/>
              <a:ext cx="4839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endCxn id="205" idx="1"/>
            </p:cNvCxnSpPr>
            <p:nvPr/>
          </p:nvCxnSpPr>
          <p:spPr>
            <a:xfrm>
              <a:off x="3126060" y="3579090"/>
              <a:ext cx="4354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3126060" y="3891830"/>
              <a:ext cx="4354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212"/>
            <p:cNvSpPr/>
            <p:nvPr/>
          </p:nvSpPr>
          <p:spPr>
            <a:xfrm>
              <a:off x="7396179" y="3498418"/>
              <a:ext cx="879566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7513746" y="3604458"/>
              <a:ext cx="609600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7513746" y="3917198"/>
              <a:ext cx="609600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6377276" y="3749558"/>
              <a:ext cx="766356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3"/>
              <a:endCxn id="214" idx="1"/>
            </p:cNvCxnSpPr>
            <p:nvPr/>
          </p:nvCxnSpPr>
          <p:spPr>
            <a:xfrm flipV="1">
              <a:off x="7143632" y="3719078"/>
              <a:ext cx="370114" cy="145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3"/>
              <a:endCxn id="215" idx="1"/>
            </p:cNvCxnSpPr>
            <p:nvPr/>
          </p:nvCxnSpPr>
          <p:spPr>
            <a:xfrm>
              <a:off x="7143632" y="3864178"/>
              <a:ext cx="370114" cy="16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4" idx="3"/>
            </p:cNvCxnSpPr>
            <p:nvPr/>
          </p:nvCxnSpPr>
          <p:spPr>
            <a:xfrm>
              <a:off x="8123346" y="3719078"/>
              <a:ext cx="4839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8121895" y="4031818"/>
              <a:ext cx="4839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4178944" y="3584026"/>
              <a:ext cx="214810" cy="152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V="1">
              <a:off x="4178944" y="3736938"/>
              <a:ext cx="214810" cy="159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4015262" y="2967620"/>
              <a:ext cx="415108" cy="307777"/>
              <a:chOff x="1413691" y="4391781"/>
              <a:chExt cx="415108" cy="307777"/>
            </a:xfrm>
          </p:grpSpPr>
          <p:sp>
            <p:nvSpPr>
              <p:cNvPr id="235" name="Oval 234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36" name="TextBox 2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7" name="Group 236"/>
            <p:cNvGrpSpPr/>
            <p:nvPr/>
          </p:nvGrpSpPr>
          <p:grpSpPr>
            <a:xfrm>
              <a:off x="4441379" y="3589730"/>
              <a:ext cx="415108" cy="276999"/>
              <a:chOff x="1402566" y="4379162"/>
              <a:chExt cx="415108" cy="276999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0" name="Group 239"/>
            <p:cNvGrpSpPr/>
            <p:nvPr/>
          </p:nvGrpSpPr>
          <p:grpSpPr>
            <a:xfrm>
              <a:off x="3675646" y="3440504"/>
              <a:ext cx="415108" cy="276999"/>
              <a:chOff x="1402566" y="4379162"/>
              <a:chExt cx="415108" cy="276999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2" name="TextBox 2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3" name="Group 242"/>
            <p:cNvGrpSpPr/>
            <p:nvPr/>
          </p:nvGrpSpPr>
          <p:grpSpPr>
            <a:xfrm>
              <a:off x="3671333" y="3749558"/>
              <a:ext cx="415108" cy="276999"/>
              <a:chOff x="1402566" y="4379162"/>
              <a:chExt cx="415108" cy="276999"/>
            </a:xfrm>
          </p:grpSpPr>
          <p:sp>
            <p:nvSpPr>
              <p:cNvPr id="244" name="Oval 243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5" name="TextBox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6" name="Group 245"/>
            <p:cNvGrpSpPr/>
            <p:nvPr/>
          </p:nvGrpSpPr>
          <p:grpSpPr>
            <a:xfrm>
              <a:off x="5465424" y="4330764"/>
              <a:ext cx="415108" cy="307777"/>
              <a:chOff x="1413691" y="4391781"/>
              <a:chExt cx="415108" cy="307777"/>
            </a:xfrm>
          </p:grpSpPr>
          <p:sp>
            <p:nvSpPr>
              <p:cNvPr id="247" name="Oval 246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8" name="TextBox 2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9" name="Group 248"/>
            <p:cNvGrpSpPr/>
            <p:nvPr/>
          </p:nvGrpSpPr>
          <p:grpSpPr>
            <a:xfrm>
              <a:off x="7619466" y="3119398"/>
              <a:ext cx="415108" cy="307777"/>
              <a:chOff x="1413691" y="4391781"/>
              <a:chExt cx="415108" cy="307777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1" name="TextBox 2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2" name="Group 251"/>
            <p:cNvGrpSpPr/>
            <p:nvPr/>
          </p:nvGrpSpPr>
          <p:grpSpPr>
            <a:xfrm>
              <a:off x="7630196" y="3583693"/>
              <a:ext cx="415108" cy="276999"/>
              <a:chOff x="1402566" y="4379162"/>
              <a:chExt cx="415108" cy="276999"/>
            </a:xfrm>
          </p:grpSpPr>
          <p:sp>
            <p:nvSpPr>
              <p:cNvPr id="253" name="Oval 252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4" name="TextBox 2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5" name="Group 254"/>
            <p:cNvGrpSpPr/>
            <p:nvPr/>
          </p:nvGrpSpPr>
          <p:grpSpPr>
            <a:xfrm>
              <a:off x="7625883" y="3892747"/>
              <a:ext cx="415108" cy="276999"/>
              <a:chOff x="1402566" y="4379162"/>
              <a:chExt cx="415108" cy="276999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7" name="TextBox 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8" name="Group 257"/>
            <p:cNvGrpSpPr/>
            <p:nvPr/>
          </p:nvGrpSpPr>
          <p:grpSpPr>
            <a:xfrm>
              <a:off x="6563173" y="3720001"/>
              <a:ext cx="415108" cy="276999"/>
              <a:chOff x="1402566" y="4379162"/>
              <a:chExt cx="415108" cy="276999"/>
            </a:xfrm>
          </p:grpSpPr>
          <p:sp>
            <p:nvSpPr>
              <p:cNvPr id="259" name="Oval 258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0" name="TextBox 2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1" name="Group 260"/>
            <p:cNvGrpSpPr/>
            <p:nvPr/>
          </p:nvGrpSpPr>
          <p:grpSpPr>
            <a:xfrm>
              <a:off x="7617064" y="4342550"/>
              <a:ext cx="415108" cy="307777"/>
              <a:chOff x="1413691" y="4391781"/>
              <a:chExt cx="415108" cy="307777"/>
            </a:xfrm>
          </p:grpSpPr>
          <p:sp>
            <p:nvSpPr>
              <p:cNvPr id="262" name="Oval 261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3" name="TextBox 2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4" name="Group 263"/>
            <p:cNvGrpSpPr/>
            <p:nvPr/>
          </p:nvGrpSpPr>
          <p:grpSpPr>
            <a:xfrm>
              <a:off x="7627794" y="4806845"/>
              <a:ext cx="415108" cy="276999"/>
              <a:chOff x="1402566" y="4379162"/>
              <a:chExt cx="415108" cy="276999"/>
            </a:xfrm>
          </p:grpSpPr>
          <p:sp>
            <p:nvSpPr>
              <p:cNvPr id="265" name="Oval 264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6" name="TextBox 2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7" name="Group 266"/>
            <p:cNvGrpSpPr/>
            <p:nvPr/>
          </p:nvGrpSpPr>
          <p:grpSpPr>
            <a:xfrm>
              <a:off x="7623481" y="5115899"/>
              <a:ext cx="415108" cy="276999"/>
              <a:chOff x="1402566" y="4379162"/>
              <a:chExt cx="415108" cy="276999"/>
            </a:xfrm>
          </p:grpSpPr>
          <p:sp>
            <p:nvSpPr>
              <p:cNvPr id="268" name="Oval 267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0" name="Group 269"/>
            <p:cNvGrpSpPr/>
            <p:nvPr/>
          </p:nvGrpSpPr>
          <p:grpSpPr>
            <a:xfrm>
              <a:off x="6560771" y="4943153"/>
              <a:ext cx="415108" cy="276999"/>
              <a:chOff x="1402566" y="4379162"/>
              <a:chExt cx="415108" cy="276999"/>
            </a:xfrm>
          </p:grpSpPr>
          <p:sp>
            <p:nvSpPr>
              <p:cNvPr id="271" name="Oval 270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72" name="TextBox 2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3" name="Rectangle 272"/>
            <p:cNvSpPr/>
            <p:nvPr/>
          </p:nvSpPr>
          <p:spPr>
            <a:xfrm>
              <a:off x="3488056" y="4718734"/>
              <a:ext cx="1493633" cy="7315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4400277" y="4977686"/>
              <a:ext cx="519729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3575867" y="4824774"/>
              <a:ext cx="609600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3575867" y="5137514"/>
              <a:ext cx="609600" cy="2292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7" name="Straight Arrow Connector 276"/>
            <p:cNvCxnSpPr>
              <a:endCxn id="275" idx="1"/>
            </p:cNvCxnSpPr>
            <p:nvPr/>
          </p:nvCxnSpPr>
          <p:spPr>
            <a:xfrm>
              <a:off x="3140381" y="4939394"/>
              <a:ext cx="4354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>
              <a:off x="3140381" y="5252134"/>
              <a:ext cx="4354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193265" y="4944330"/>
              <a:ext cx="214810" cy="152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193265" y="5097242"/>
              <a:ext cx="214810" cy="159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/>
            <p:cNvGrpSpPr/>
            <p:nvPr/>
          </p:nvGrpSpPr>
          <p:grpSpPr>
            <a:xfrm>
              <a:off x="4029583" y="4327924"/>
              <a:ext cx="415108" cy="307777"/>
              <a:chOff x="1413691" y="4391781"/>
              <a:chExt cx="415108" cy="307777"/>
            </a:xfrm>
          </p:grpSpPr>
          <p:sp>
            <p:nvSpPr>
              <p:cNvPr id="282" name="Oval 281"/>
              <p:cNvSpPr/>
              <p:nvPr/>
            </p:nvSpPr>
            <p:spPr>
              <a:xfrm>
                <a:off x="1494972" y="4412269"/>
                <a:ext cx="252547" cy="2668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TextBox 282"/>
                  <p:cNvSpPr txBox="1"/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3" name="TextBox 2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691" y="4391781"/>
                    <a:ext cx="415108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4" name="Group 283"/>
            <p:cNvGrpSpPr/>
            <p:nvPr/>
          </p:nvGrpSpPr>
          <p:grpSpPr>
            <a:xfrm>
              <a:off x="4455700" y="4950034"/>
              <a:ext cx="415108" cy="276999"/>
              <a:chOff x="1402566" y="4379162"/>
              <a:chExt cx="415108" cy="276999"/>
            </a:xfrm>
          </p:grpSpPr>
          <p:sp>
            <p:nvSpPr>
              <p:cNvPr id="285" name="Oval 284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6" name="TextBox 2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7" name="Group 286"/>
            <p:cNvGrpSpPr/>
            <p:nvPr/>
          </p:nvGrpSpPr>
          <p:grpSpPr>
            <a:xfrm>
              <a:off x="3689967" y="4800808"/>
              <a:ext cx="415108" cy="276999"/>
              <a:chOff x="1402566" y="4379162"/>
              <a:chExt cx="415108" cy="276999"/>
            </a:xfrm>
          </p:grpSpPr>
          <p:sp>
            <p:nvSpPr>
              <p:cNvPr id="288" name="Oval 287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9" name="TextBox 2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0" name="Group 289"/>
            <p:cNvGrpSpPr/>
            <p:nvPr/>
          </p:nvGrpSpPr>
          <p:grpSpPr>
            <a:xfrm>
              <a:off x="3685654" y="5109862"/>
              <a:ext cx="415108" cy="276999"/>
              <a:chOff x="1402566" y="4379162"/>
              <a:chExt cx="415108" cy="276999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1494972" y="4412270"/>
                <a:ext cx="212633" cy="2107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92" name="TextBox 2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566" y="4379162"/>
                    <a:ext cx="415108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98" name="TextBox 297"/>
          <p:cNvSpPr txBox="1"/>
          <p:nvPr/>
        </p:nvSpPr>
        <p:spPr>
          <a:xfrm>
            <a:off x="5408906" y="2478471"/>
            <a:ext cx="16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Link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973486" y="6042631"/>
            <a:ext cx="184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Node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412051" y="3716662"/>
            <a:ext cx="3851840" cy="2459826"/>
            <a:chOff x="7341578" y="3714552"/>
            <a:chExt cx="3851840" cy="2459826"/>
          </a:xfrm>
        </p:grpSpPr>
        <p:grpSp>
          <p:nvGrpSpPr>
            <p:cNvPr id="162" name="Group 161"/>
            <p:cNvGrpSpPr/>
            <p:nvPr/>
          </p:nvGrpSpPr>
          <p:grpSpPr>
            <a:xfrm>
              <a:off x="7497053" y="4081709"/>
              <a:ext cx="1648816" cy="338554"/>
              <a:chOff x="1709192" y="4191951"/>
              <a:chExt cx="1403206" cy="289429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1709192" y="4217248"/>
                <a:ext cx="415108" cy="263118"/>
                <a:chOff x="1395581" y="4387353"/>
                <a:chExt cx="415108" cy="26311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1494972" y="4412270"/>
                  <a:ext cx="212633" cy="2107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1395581" y="4387353"/>
                      <a:ext cx="415108" cy="2631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>
                <p:sp>
                  <p:nvSpPr>
                    <p:cNvPr id="160" name="TextBox 1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5581" y="4387353"/>
                      <a:ext cx="415108" cy="263118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1" name="TextBox 160"/>
              <p:cNvSpPr txBox="1"/>
              <p:nvPr/>
            </p:nvSpPr>
            <p:spPr>
              <a:xfrm>
                <a:off x="1982313" y="4191951"/>
                <a:ext cx="1130085" cy="289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Cells on link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9011507" y="4077909"/>
              <a:ext cx="1921057" cy="341169"/>
              <a:chOff x="1716788" y="4202130"/>
              <a:chExt cx="1634893" cy="291665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716788" y="4230677"/>
                <a:ext cx="415108" cy="263118"/>
                <a:chOff x="1403177" y="4400782"/>
                <a:chExt cx="415108" cy="263118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1494972" y="4412270"/>
                  <a:ext cx="212633" cy="2107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1403177" y="4400782"/>
                      <a:ext cx="415108" cy="2631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>
                <p:sp>
                  <p:nvSpPr>
                    <p:cNvPr id="167" name="TextBox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3177" y="4400782"/>
                      <a:ext cx="415108" cy="263118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5" name="TextBox 164"/>
              <p:cNvSpPr txBox="1"/>
              <p:nvPr/>
            </p:nvSpPr>
            <p:spPr>
              <a:xfrm>
                <a:off x="1998079" y="4202130"/>
                <a:ext cx="1353602" cy="289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cell on link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7502591" y="4551467"/>
              <a:ext cx="1965163" cy="347453"/>
              <a:chOff x="1731644" y="4183643"/>
              <a:chExt cx="1672429" cy="297037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1731644" y="4217562"/>
                <a:ext cx="415108" cy="263118"/>
                <a:chOff x="1418033" y="4387667"/>
                <a:chExt cx="415108" cy="263118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512710" y="4396868"/>
                  <a:ext cx="212633" cy="2107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1418033" y="4387667"/>
                      <a:ext cx="415108" cy="2631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8033" y="4387667"/>
                      <a:ext cx="415108" cy="26311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0" name="TextBox 169"/>
              <p:cNvSpPr txBox="1"/>
              <p:nvPr/>
            </p:nvSpPr>
            <p:spPr>
              <a:xfrm>
                <a:off x="2014016" y="4183643"/>
                <a:ext cx="1390057" cy="28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Incoming array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9239713" y="4560365"/>
              <a:ext cx="1876959" cy="338554"/>
              <a:chOff x="1707345" y="4196042"/>
              <a:chExt cx="1597364" cy="289429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1707345" y="4209197"/>
                <a:ext cx="415108" cy="263118"/>
                <a:chOff x="1393734" y="4379302"/>
                <a:chExt cx="415108" cy="263118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1494972" y="4412270"/>
                  <a:ext cx="212633" cy="2107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7" name="TextBox 176"/>
                    <p:cNvSpPr txBox="1"/>
                    <p:nvPr/>
                  </p:nvSpPr>
                  <p:spPr>
                    <a:xfrm>
                      <a:off x="1393734" y="4379302"/>
                      <a:ext cx="415108" cy="2631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>
                <p:sp>
                  <p:nvSpPr>
                    <p:cNvPr id="177" name="TextBox 1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3734" y="4379302"/>
                      <a:ext cx="415108" cy="263118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5" name="TextBox 174"/>
              <p:cNvSpPr txBox="1"/>
              <p:nvPr/>
            </p:nvSpPr>
            <p:spPr>
              <a:xfrm>
                <a:off x="2002654" y="4196042"/>
                <a:ext cx="1302055" cy="289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Finished array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7499827" y="5024849"/>
              <a:ext cx="1607851" cy="338554"/>
              <a:chOff x="1722048" y="4162342"/>
              <a:chExt cx="1368343" cy="28942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1722048" y="4187919"/>
                <a:ext cx="415108" cy="263118"/>
                <a:chOff x="1408437" y="4358024"/>
                <a:chExt cx="415108" cy="26311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1515555" y="4371597"/>
                  <a:ext cx="212633" cy="2107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1408437" y="4358024"/>
                      <a:ext cx="415108" cy="2631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>
                <p:sp>
                  <p:nvSpPr>
                    <p:cNvPr id="182" name="TextBox 1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437" y="4358024"/>
                      <a:ext cx="415108" cy="263118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0" name="TextBox 179"/>
              <p:cNvSpPr txBox="1"/>
              <p:nvPr/>
            </p:nvSpPr>
            <p:spPr>
              <a:xfrm>
                <a:off x="2008136" y="4162342"/>
                <a:ext cx="1082255" cy="289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 array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798263" y="5024850"/>
              <a:ext cx="1608761" cy="338554"/>
              <a:chOff x="1729029" y="4157309"/>
              <a:chExt cx="1369117" cy="289429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729029" y="4178332"/>
                <a:ext cx="415107" cy="263119"/>
                <a:chOff x="1415418" y="4348437"/>
                <a:chExt cx="415107" cy="263119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1508699" y="4366564"/>
                  <a:ext cx="212633" cy="2107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1415418" y="4348437"/>
                      <a:ext cx="415107" cy="2631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418" y="4348437"/>
                      <a:ext cx="415107" cy="263119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5" name="TextBox 184"/>
              <p:cNvSpPr txBox="1"/>
              <p:nvPr/>
            </p:nvSpPr>
            <p:spPr>
              <a:xfrm>
                <a:off x="2015891" y="4157309"/>
                <a:ext cx="1082255" cy="289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Truck array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525318" y="5492140"/>
              <a:ext cx="3512642" cy="338554"/>
              <a:chOff x="1716177" y="4193667"/>
              <a:chExt cx="2989393" cy="289429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716177" y="4209057"/>
                <a:ext cx="415108" cy="263118"/>
                <a:chOff x="1402566" y="4379162"/>
                <a:chExt cx="415108" cy="263118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1494972" y="4412270"/>
                  <a:ext cx="212633" cy="2107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1402566" y="4379162"/>
                      <a:ext cx="415108" cy="2631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>
                <p:sp>
                  <p:nvSpPr>
                    <p:cNvPr id="192" name="TextBox 1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2566" y="4379162"/>
                      <a:ext cx="415108" cy="263118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0" name="TextBox 189"/>
              <p:cNvSpPr txBox="1"/>
              <p:nvPr/>
            </p:nvSpPr>
            <p:spPr>
              <a:xfrm>
                <a:off x="2007227" y="4193667"/>
                <a:ext cx="2698343" cy="289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Upstream and downstream nodes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0" name="Rounded Rectangle 299"/>
            <p:cNvSpPr/>
            <p:nvPr/>
          </p:nvSpPr>
          <p:spPr>
            <a:xfrm>
              <a:off x="7341578" y="3714552"/>
              <a:ext cx="3851840" cy="24598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8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79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</dc:creator>
  <cp:lastModifiedBy>Alan</cp:lastModifiedBy>
  <cp:revision>10</cp:revision>
  <dcterms:created xsi:type="dcterms:W3CDTF">2018-01-31T19:00:21Z</dcterms:created>
  <dcterms:modified xsi:type="dcterms:W3CDTF">2018-02-01T02:57:48Z</dcterms:modified>
</cp:coreProperties>
</file>