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66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7AE-994F-47B6-A3BE-FC9538D207B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3948-DEA6-4484-986C-8C0BC9663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7AE-994F-47B6-A3BE-FC9538D207B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3948-DEA6-4484-986C-8C0BC9663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3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7AE-994F-47B6-A3BE-FC9538D207B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3948-DEA6-4484-986C-8C0BC9663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7AE-994F-47B6-A3BE-FC9538D207B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3948-DEA6-4484-986C-8C0BC9663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4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7AE-994F-47B6-A3BE-FC9538D207B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3948-DEA6-4484-986C-8C0BC9663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7AE-994F-47B6-A3BE-FC9538D207B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3948-DEA6-4484-986C-8C0BC9663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7AE-994F-47B6-A3BE-FC9538D207B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3948-DEA6-4484-986C-8C0BC9663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5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7AE-994F-47B6-A3BE-FC9538D207B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3948-DEA6-4484-986C-8C0BC9663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3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7AE-994F-47B6-A3BE-FC9538D207B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3948-DEA6-4484-986C-8C0BC9663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3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7AE-994F-47B6-A3BE-FC9538D207B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3948-DEA6-4484-986C-8C0BC9663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6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7AE-994F-47B6-A3BE-FC9538D207B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3948-DEA6-4484-986C-8C0BC9663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5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47AE-994F-47B6-A3BE-FC9538D207B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3948-DEA6-4484-986C-8C0BC9663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5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84568"/>
              </p:ext>
            </p:extLst>
          </p:nvPr>
        </p:nvGraphicFramePr>
        <p:xfrm>
          <a:off x="1974850" y="85301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00837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1348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2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신정연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PPT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이혜민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7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발표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신연아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한다혜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54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민미리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89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7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5541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7300" y="5003800"/>
            <a:ext cx="5702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CRUD, DB </a:t>
            </a:r>
            <a:r>
              <a:rPr lang="ko-KR" altLang="en-US" sz="6000" dirty="0" smtClean="0"/>
              <a:t>연결 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724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WATCHA   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  </a:t>
            </a:r>
            <a:r>
              <a:rPr lang="en-US" altLang="ko-KR" dirty="0" smtClean="0"/>
              <a:t>: 1~5 VARCHAR DROPDOWNLIST </a:t>
            </a:r>
            <a:r>
              <a:rPr lang="ko-KR" altLang="en-US" dirty="0" smtClean="0"/>
              <a:t>★ </a:t>
            </a:r>
            <a:r>
              <a:rPr lang="en-US" altLang="ko-KR" dirty="0" smtClean="0"/>
              <a:t>~ </a:t>
            </a:r>
            <a:r>
              <a:rPr lang="ko-KR" altLang="en-US" dirty="0" smtClean="0"/>
              <a:t>★★★★★</a:t>
            </a:r>
            <a:endParaRPr lang="en-US" altLang="ko-KR" dirty="0" smtClean="0"/>
          </a:p>
          <a:p>
            <a:pPr marL="2286000" lvl="5" indent="0">
              <a:buNone/>
            </a:pPr>
            <a:r>
              <a:rPr lang="en-US" altLang="ko-KR" dirty="0" err="1" smtClean="0"/>
              <a:t>JComBobox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후기 </a:t>
            </a:r>
            <a:r>
              <a:rPr lang="en-US" altLang="ko-KR" dirty="0" smtClean="0"/>
              <a:t>: STRING </a:t>
            </a:r>
            <a:r>
              <a:rPr lang="en-US" altLang="ko-KR" dirty="0" err="1" smtClean="0"/>
              <a:t>TextArea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영화제목 </a:t>
            </a:r>
            <a:r>
              <a:rPr lang="en-US" altLang="ko-KR" dirty="0" smtClean="0"/>
              <a:t>: STRING  </a:t>
            </a:r>
            <a:r>
              <a:rPr lang="en-US" altLang="ko-KR" dirty="0" err="1" smtClean="0"/>
              <a:t>textfield</a:t>
            </a:r>
            <a:endParaRPr lang="en-US" altLang="ko-KR" dirty="0" smtClean="0"/>
          </a:p>
          <a:p>
            <a:r>
              <a:rPr lang="ko-KR" altLang="en-US" dirty="0" smtClean="0"/>
              <a:t>개봉일 </a:t>
            </a:r>
            <a:r>
              <a:rPr lang="en-US" altLang="ko-KR" dirty="0" smtClean="0"/>
              <a:t>: STRING DATE </a:t>
            </a:r>
            <a:r>
              <a:rPr lang="en-US" altLang="ko-KR" dirty="0" err="1" smtClean="0"/>
              <a:t>textfield</a:t>
            </a:r>
            <a:endParaRPr lang="en-US" altLang="ko-KR" dirty="0" smtClean="0"/>
          </a:p>
          <a:p>
            <a:r>
              <a:rPr lang="ko-KR" altLang="en-US" dirty="0" smtClean="0"/>
              <a:t>장르 </a:t>
            </a:r>
            <a:r>
              <a:rPr lang="en-US" altLang="ko-KR" dirty="0" smtClean="0"/>
              <a:t>: STRING , DROPDOWNLIST </a:t>
            </a:r>
            <a:r>
              <a:rPr lang="en-US" altLang="ko-KR" dirty="0" err="1" smtClean="0"/>
              <a:t>textfield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관람연령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textfield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55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</a:t>
            </a:r>
            <a:r>
              <a:rPr lang="en-US" altLang="ko-KR" dirty="0" smtClean="0"/>
              <a:t>? 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게시판형식</a:t>
            </a:r>
            <a:endParaRPr lang="en-US" altLang="ko-KR" dirty="0" smtClean="0"/>
          </a:p>
          <a:p>
            <a:r>
              <a:rPr lang="ko-KR" altLang="en-US" dirty="0" smtClean="0"/>
              <a:t>데이터테이블 </a:t>
            </a:r>
            <a:r>
              <a:rPr lang="en-US" altLang="ko-KR" dirty="0" smtClean="0"/>
              <a:t>f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관리자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163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로그인폼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가입화면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admin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 member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 guest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496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10683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004937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254157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0115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17788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5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8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6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X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6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6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1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43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93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WATCHA    </vt:lpstr>
      <vt:lpstr>개인? 공유?</vt:lpstr>
      <vt:lpstr>패키지</vt:lpstr>
      <vt:lpstr>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2019-08-07T03:31:53Z</dcterms:created>
  <dcterms:modified xsi:type="dcterms:W3CDTF">2019-08-07T05:33:30Z</dcterms:modified>
</cp:coreProperties>
</file>