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1" autoAdjust="0"/>
    <p:restoredTop sz="94660"/>
  </p:normalViewPr>
  <p:slideViewPr>
    <p:cSldViewPr snapToGrid="0">
      <p:cViewPr>
        <p:scale>
          <a:sx n="66" d="100"/>
          <a:sy n="66" d="100"/>
        </p:scale>
        <p:origin x="228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C539-04CC-432B-BF83-A7505E28AD91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A9B-4BDD-4361-AC00-3A8EDF3F3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2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C539-04CC-432B-BF83-A7505E28AD91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A9B-4BDD-4361-AC00-3A8EDF3F3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12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C539-04CC-432B-BF83-A7505E28AD91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A9B-4BDD-4361-AC00-3A8EDF3F3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18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C539-04CC-432B-BF83-A7505E28AD91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A9B-4BDD-4361-AC00-3A8EDF3F3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6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C539-04CC-432B-BF83-A7505E28AD91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A9B-4BDD-4361-AC00-3A8EDF3F3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86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C539-04CC-432B-BF83-A7505E28AD91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A9B-4BDD-4361-AC00-3A8EDF3F3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5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C539-04CC-432B-BF83-A7505E28AD91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A9B-4BDD-4361-AC00-3A8EDF3F3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14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C539-04CC-432B-BF83-A7505E28AD91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A9B-4BDD-4361-AC00-3A8EDF3F3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59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C539-04CC-432B-BF83-A7505E28AD91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A9B-4BDD-4361-AC00-3A8EDF3F3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9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C539-04CC-432B-BF83-A7505E28AD91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A9B-4BDD-4361-AC00-3A8EDF3F3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78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C539-04CC-432B-BF83-A7505E28AD91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A9B-4BDD-4361-AC00-3A8EDF3F3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0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1C539-04CC-432B-BF83-A7505E28AD91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B0A9B-4BDD-4361-AC00-3A8EDF3F3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finalangelsanddemon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74472" y="2316163"/>
            <a:ext cx="5453150" cy="465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4380" y="2316163"/>
            <a:ext cx="600818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https://sourceforge.net/projects/finalangelsanddemons/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Rs2xml.kar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ko-KR" altLang="en-US" dirty="0" smtClean="0"/>
              <a:t>해당 폴더에 다운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00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526385" y="1064029"/>
            <a:ext cx="1396539" cy="465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52480" y="1529542"/>
            <a:ext cx="396942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</a:t>
            </a:r>
            <a:r>
              <a:rPr lang="en-US" altLang="ko-KR" dirty="0"/>
              <a:t>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rs2xml.jar </a:t>
            </a:r>
            <a:r>
              <a:rPr lang="ko-KR" altLang="en-US" dirty="0" smtClean="0"/>
              <a:t>선택  후 </a:t>
            </a:r>
            <a:r>
              <a:rPr lang="ko-KR" altLang="en-US" dirty="0" err="1" smtClean="0"/>
              <a:t>어플라이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47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64114" y="-1734820"/>
            <a:ext cx="18288000" cy="10287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06500" y="3768537"/>
            <a:ext cx="952930" cy="465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400869" y="4363623"/>
            <a:ext cx="1442787" cy="465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720649" y="5031283"/>
            <a:ext cx="1442787" cy="465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1155" y="3116293"/>
            <a:ext cx="41069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1</a:t>
            </a:r>
            <a:endParaRPr lang="ko-KR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085840" y="3116293"/>
            <a:ext cx="41069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9712926" y="3116293"/>
            <a:ext cx="41069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3</a:t>
            </a:r>
            <a:endParaRPr lang="ko-KR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3185800" y="3116293"/>
            <a:ext cx="41069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4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781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343328" y="1825625"/>
            <a:ext cx="952930" cy="465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343328" y="3196243"/>
            <a:ext cx="952930" cy="465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30487" y="5039557"/>
            <a:ext cx="952930" cy="465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86793" y="5039557"/>
            <a:ext cx="952930" cy="465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37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2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19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2019-08-07T01:31:04Z</dcterms:created>
  <dcterms:modified xsi:type="dcterms:W3CDTF">2019-08-07T05:03:50Z</dcterms:modified>
</cp:coreProperties>
</file>