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DA2-74F9-44C5-877D-76C614C33D31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13D20-8CC3-477F-A7A7-A2F6942D6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2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DA2-74F9-44C5-877D-76C614C33D31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13D20-8CC3-477F-A7A7-A2F6942D6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DA2-74F9-44C5-877D-76C614C33D31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13D20-8CC3-477F-A7A7-A2F6942D6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7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DA2-74F9-44C5-877D-76C614C33D31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13D20-8CC3-477F-A7A7-A2F6942D6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42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DA2-74F9-44C5-877D-76C614C33D31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13D20-8CC3-477F-A7A7-A2F6942D6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70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DA2-74F9-44C5-877D-76C614C33D31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13D20-8CC3-477F-A7A7-A2F6942D6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9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DA2-74F9-44C5-877D-76C614C33D31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13D20-8CC3-477F-A7A7-A2F6942D6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25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DA2-74F9-44C5-877D-76C614C33D31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13D20-8CC3-477F-A7A7-A2F6942D6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76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DA2-74F9-44C5-877D-76C614C33D31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13D20-8CC3-477F-A7A7-A2F6942D6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0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DA2-74F9-44C5-877D-76C614C33D31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13D20-8CC3-477F-A7A7-A2F6942D6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DA2-74F9-44C5-877D-76C614C33D31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13D20-8CC3-477F-A7A7-A2F6942D6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94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2FDA2-74F9-44C5-877D-76C614C33D31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13D20-8CC3-477F-A7A7-A2F6942D6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8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54699" b="38518"/>
          <a:stretch/>
        </p:blipFill>
        <p:spPr>
          <a:xfrm>
            <a:off x="338667" y="152400"/>
            <a:ext cx="8284633" cy="632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07500" y="125730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클래스 파일 이름 바꾸기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16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6095" t="9204" r="33816" b="37189"/>
          <a:stretch/>
        </p:blipFill>
        <p:spPr>
          <a:xfrm>
            <a:off x="0" y="-533400"/>
            <a:ext cx="9826618" cy="73914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879600" y="1993900"/>
            <a:ext cx="419100" cy="31750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stCxn id="5" idx="7"/>
          </p:cNvCxnSpPr>
          <p:nvPr/>
        </p:nvCxnSpPr>
        <p:spPr>
          <a:xfrm rot="5400000" flipH="1" flipV="1">
            <a:off x="2447964" y="1783261"/>
            <a:ext cx="46497" cy="467776"/>
          </a:xfrm>
          <a:prstGeom prst="bentConnector4">
            <a:avLst>
              <a:gd name="adj1" fmla="val 109250"/>
              <a:gd name="adj2" fmla="val 565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78125" y="1783318"/>
            <a:ext cx="7986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반드시 </a:t>
            </a:r>
            <a:r>
              <a:rPr lang="en-US" altLang="ko-KR" dirty="0" err="1" smtClean="0"/>
              <a:t>sc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아니어도 됨 그냥 내가 입력하고 </a:t>
            </a:r>
            <a:r>
              <a:rPr lang="ko-KR" altLang="en-US" dirty="0" err="1" smtClean="0"/>
              <a:t>싶은대로</a:t>
            </a:r>
            <a:r>
              <a:rPr lang="ko-KR" altLang="en-US" dirty="0" smtClean="0"/>
              <a:t> 스캐너 변수 이름 지정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11237" y="1372616"/>
            <a:ext cx="3660775" cy="410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940978" y="2106048"/>
            <a:ext cx="4330022" cy="1049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ㄷㅇ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18414" y="2311400"/>
            <a:ext cx="5687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변수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국 영 수 각각은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int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쓰거나 </a:t>
            </a:r>
            <a:r>
              <a:rPr lang="en-US" altLang="ko-KR" dirty="0" smtClean="0">
                <a:solidFill>
                  <a:srgbClr val="FF0000"/>
                </a:solidFill>
              </a:rPr>
              <a:t>double </a:t>
            </a:r>
            <a:r>
              <a:rPr lang="ko-KR" altLang="en-US" dirty="0" smtClean="0">
                <a:solidFill>
                  <a:srgbClr val="FF0000"/>
                </a:solidFill>
              </a:rPr>
              <a:t>써도 됨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         </a:t>
            </a:r>
            <a:r>
              <a:rPr lang="ko-KR" altLang="en-US" dirty="0" smtClean="0">
                <a:solidFill>
                  <a:srgbClr val="FF0000"/>
                </a:solidFill>
              </a:rPr>
              <a:t>그러나 </a:t>
            </a:r>
            <a:r>
              <a:rPr lang="ko-KR" altLang="en-US" dirty="0" err="1" smtClean="0">
                <a:solidFill>
                  <a:srgbClr val="FF0000"/>
                </a:solidFill>
              </a:rPr>
              <a:t>점수계산할</a:t>
            </a:r>
            <a:r>
              <a:rPr lang="ko-KR" altLang="en-US" dirty="0" smtClean="0">
                <a:solidFill>
                  <a:srgbClr val="FF0000"/>
                </a:solidFill>
              </a:rPr>
              <a:t> 때에는 </a:t>
            </a:r>
            <a:r>
              <a:rPr lang="en-US" altLang="ko-KR" dirty="0" smtClean="0">
                <a:solidFill>
                  <a:srgbClr val="FF0000"/>
                </a:solidFill>
              </a:rPr>
              <a:t>double </a:t>
            </a:r>
            <a:r>
              <a:rPr lang="ko-KR" altLang="en-US" dirty="0" err="1" smtClean="0">
                <a:solidFill>
                  <a:srgbClr val="FF0000"/>
                </a:solidFill>
              </a:rPr>
              <a:t>써야됨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         </a:t>
            </a:r>
            <a:r>
              <a:rPr lang="ko-KR" altLang="en-US" dirty="0" smtClean="0">
                <a:solidFill>
                  <a:srgbClr val="FF0000"/>
                </a:solidFill>
              </a:rPr>
              <a:t>왜</a:t>
            </a:r>
            <a:r>
              <a:rPr lang="en-US" altLang="ko-KR" dirty="0" smtClean="0">
                <a:solidFill>
                  <a:srgbClr val="FF0000"/>
                </a:solidFill>
              </a:rPr>
              <a:t>? </a:t>
            </a:r>
            <a:r>
              <a:rPr lang="ko-KR" altLang="en-US" dirty="0" smtClean="0">
                <a:solidFill>
                  <a:srgbClr val="FF0000"/>
                </a:solidFill>
              </a:rPr>
              <a:t>계산하기 더 편함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  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4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97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41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2019-07-12T02:15:50Z</dcterms:created>
  <dcterms:modified xsi:type="dcterms:W3CDTF">2019-07-12T07:28:54Z</dcterms:modified>
</cp:coreProperties>
</file>