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2027-D756-4EF9-8B32-BBA5B07E6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21E40-59B4-43E2-B7D5-22A7B11B1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84B42-FD96-41F7-89E9-F4C6CB39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8F10-D4FD-4CFA-B55F-AF835196EF7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156D-3F8C-4221-9A41-0E559776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1E5FA-B067-4B8F-9A81-684B759A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7EFD-1401-4BB6-971D-1E6802011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1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9028-88EE-4B7C-885E-671ADAC15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63D5F-45AC-4610-8D9C-B82CC2BBD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C135E-7186-46A6-9D9B-E744624E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8F10-D4FD-4CFA-B55F-AF835196EF7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B3655-6F80-4216-9F58-36586E09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961F0-D77A-4E76-8B9B-D60A178E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7EFD-1401-4BB6-971D-1E6802011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4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79F79-D612-4415-983E-9D3D7C8ED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F69B9-317A-48C5-930D-BA869E923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BB4D4-7AA0-4362-9702-1A2E6BD2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8F10-D4FD-4CFA-B55F-AF835196EF7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71A2E-DC85-4F88-9FB8-8AF37A8E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34BAC-150F-4BB1-A0C9-6398ABEA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7EFD-1401-4BB6-971D-1E6802011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3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9182-CC2C-4600-B56F-AF0BCECD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B831-0388-43EE-886E-5F1905333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C8D5C-B1CB-46CF-B7D6-F1EF5096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8F10-D4FD-4CFA-B55F-AF835196EF7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D4FCF-345C-41D7-8AEF-3304473E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4F8C7-C345-4311-8F82-1F092491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7EFD-1401-4BB6-971D-1E6802011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9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C3F4-9B81-48BF-AC01-DB9529095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8144F-E268-4FED-92F4-699990527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8D213-6519-4392-B138-21A0B090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8F10-D4FD-4CFA-B55F-AF835196EF7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8A300-BFF3-4B88-9BA8-3A31ABBC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7C44C-EB1E-479B-89BC-31B97AA3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7EFD-1401-4BB6-971D-1E6802011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4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6BCB-F37D-4485-B1D8-27277D24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2DA79-C042-4804-9923-EFA73B10A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F59C2-7FC0-41CB-A43E-6C2212D4E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D3609-494A-464C-8267-395A6D5C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8F10-D4FD-4CFA-B55F-AF835196EF7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59507-4CD7-4FA9-9383-D25BFF55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635A0-6512-4AC6-B7CE-33B16225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7EFD-1401-4BB6-971D-1E6802011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4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5BB7-92FF-4BD7-9E43-5EF76102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C8023-9D70-4395-B056-2F32C2CB2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68092-278E-45A4-B4F2-4D141FA0D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8A7A8-EA8A-4DE0-BE58-ACF31FCE6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04B56-4E05-45BE-8F61-21E24BFE3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4B0AD-69F0-4EE3-9176-D3AA2052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8F10-D4FD-4CFA-B55F-AF835196EF7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E142C-5544-4CF9-BB72-15A39D3E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D5F1AF-98E5-4F92-A611-A359AD6B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7EFD-1401-4BB6-971D-1E6802011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8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FB39-31CD-44E7-A9D4-BE1D55BD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0AEC3-30CF-43C5-97CC-EA06E6DD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8F10-D4FD-4CFA-B55F-AF835196EF7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D96E5-7126-45F6-AE70-4537659AC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A141F-8F8C-4E3B-9C20-38FDE9D7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7EFD-1401-4BB6-971D-1E6802011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6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DA9AD-9A92-41AD-993E-120FD5A8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8F10-D4FD-4CFA-B55F-AF835196EF7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D307A-7C86-4D7B-97CA-9B927AB2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41E01-BD54-43F0-8D06-C72D3087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7EFD-1401-4BB6-971D-1E6802011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1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BF9D-B860-4503-9960-97198107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163E2-0CDF-40BA-AE4E-3403B807C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0CD16-99AB-4DAE-8956-A731606F4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2E606-8D65-4E50-9C63-6F03C823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8F10-D4FD-4CFA-B55F-AF835196EF7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CE254-4C02-479D-B3B7-854DBBFF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46B2A-7161-4FA2-B115-8A6021AC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7EFD-1401-4BB6-971D-1E6802011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0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C7AC-D5B1-4AA9-A05E-C820EA3D0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CBFA76-3C7C-470A-8C3C-DFEBE515A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FB205-CA58-4890-8A91-AEBF9ED9A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A0918-6899-4E12-9442-2F24FAE0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8F10-D4FD-4CFA-B55F-AF835196EF7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84C44-A510-4C08-B827-0CA09FF4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FBE27-5A61-44F5-89EC-0A656CDE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7EFD-1401-4BB6-971D-1E6802011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E3E94-482F-4C66-9F52-65329710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5B91D-47D2-4460-9052-BBC2FC150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ABDF4-462D-46D5-A9DA-016D7CF87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F8F10-D4FD-4CFA-B55F-AF835196EF7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AB6C4-87DC-4EA6-A24B-80A57BB04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D803F-87FA-4C14-A275-3DF532FF7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7EFD-1401-4BB6-971D-1E6802011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7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1F2A0-E170-4E26-A986-E174F2840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CARLTON</a:t>
            </a: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OGBOLU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8DC4E-672A-48DB-A3FF-B917ED2929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/>
              <a:t>COMPUTER SCIENCE</a:t>
            </a:r>
          </a:p>
          <a:p>
            <a:r>
              <a:rPr lang="en-US" b="1" i="1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150153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F49FC-2CE3-445E-ABBD-F0E4AFFF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EXERCISE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89830-24E8-40AA-9E28-56771663D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1440180"/>
            <a:ext cx="11681460" cy="523494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B2A0FB78-FA25-4EE0-BCAA-C78F8E09F2E3}"/>
              </a:ext>
            </a:extLst>
          </p:cNvPr>
          <p:cNvSpPr/>
          <p:nvPr/>
        </p:nvSpPr>
        <p:spPr>
          <a:xfrm>
            <a:off x="715616" y="1842051"/>
            <a:ext cx="1417983" cy="530087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AB70E6-23A1-4CFE-AD28-A31815EA3AAE}"/>
              </a:ext>
            </a:extLst>
          </p:cNvPr>
          <p:cNvCxnSpPr/>
          <p:nvPr/>
        </p:nvCxnSpPr>
        <p:spPr>
          <a:xfrm>
            <a:off x="1444487" y="2385391"/>
            <a:ext cx="0" cy="38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B128D154-A4E0-4C19-8929-37CCB7FC3848}"/>
              </a:ext>
            </a:extLst>
          </p:cNvPr>
          <p:cNvSpPr/>
          <p:nvPr/>
        </p:nvSpPr>
        <p:spPr>
          <a:xfrm>
            <a:off x="465482" y="2746893"/>
            <a:ext cx="2131940" cy="834887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x=int(input(“input x:”))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E85EC7-CE20-4327-8FD6-BEEA6526446A}"/>
              </a:ext>
            </a:extLst>
          </p:cNvPr>
          <p:cNvCxnSpPr/>
          <p:nvPr/>
        </p:nvCxnSpPr>
        <p:spPr>
          <a:xfrm>
            <a:off x="1444487" y="3604591"/>
            <a:ext cx="0" cy="48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813FBCB3-146C-4CF7-B9AF-823A66A21051}"/>
              </a:ext>
            </a:extLst>
          </p:cNvPr>
          <p:cNvSpPr/>
          <p:nvPr/>
        </p:nvSpPr>
        <p:spPr>
          <a:xfrm>
            <a:off x="596347" y="4072456"/>
            <a:ext cx="1749287" cy="83488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result=int(x-17)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6F95DA-6D9E-4A7F-A7A9-0B3DB675CE18}"/>
              </a:ext>
            </a:extLst>
          </p:cNvPr>
          <p:cNvCxnSpPr/>
          <p:nvPr/>
        </p:nvCxnSpPr>
        <p:spPr>
          <a:xfrm>
            <a:off x="1444487" y="4888493"/>
            <a:ext cx="0" cy="52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B7D86AAA-0013-48AF-8F90-C09DCFF88CD4}"/>
              </a:ext>
            </a:extLst>
          </p:cNvPr>
          <p:cNvSpPr/>
          <p:nvPr/>
        </p:nvSpPr>
        <p:spPr>
          <a:xfrm>
            <a:off x="465482" y="5410235"/>
            <a:ext cx="1880151" cy="108264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x&gt;17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6716C64-6ACA-4052-B03A-B583AEB0AEEF}"/>
              </a:ext>
            </a:extLst>
          </p:cNvPr>
          <p:cNvCxnSpPr>
            <a:stCxn id="13" idx="3"/>
          </p:cNvCxnSpPr>
          <p:nvPr/>
        </p:nvCxnSpPr>
        <p:spPr>
          <a:xfrm>
            <a:off x="2345633" y="5951555"/>
            <a:ext cx="1192697" cy="31672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9242E3EC-952D-45E9-9672-256EB4CFC9FD}"/>
              </a:ext>
            </a:extLst>
          </p:cNvPr>
          <p:cNvSpPr/>
          <p:nvPr/>
        </p:nvSpPr>
        <p:spPr>
          <a:xfrm>
            <a:off x="3538330" y="5657988"/>
            <a:ext cx="2120341" cy="83488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print(2*result)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BA4A7C-6D34-4935-8C90-22C8F9EDC86B}"/>
              </a:ext>
            </a:extLst>
          </p:cNvPr>
          <p:cNvCxnSpPr/>
          <p:nvPr/>
        </p:nvCxnSpPr>
        <p:spPr>
          <a:xfrm flipV="1">
            <a:off x="4611757" y="4907343"/>
            <a:ext cx="0" cy="71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48D51132-8865-41F9-A86A-187CD6B7B2A0}"/>
              </a:ext>
            </a:extLst>
          </p:cNvPr>
          <p:cNvSpPr/>
          <p:nvPr/>
        </p:nvSpPr>
        <p:spPr>
          <a:xfrm>
            <a:off x="3597966" y="3562247"/>
            <a:ext cx="2001067" cy="132556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else 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314923-2BA5-4814-8759-7D7E9F77ABC9}"/>
              </a:ext>
            </a:extLst>
          </p:cNvPr>
          <p:cNvCxnSpPr>
            <a:stCxn id="19" idx="0"/>
          </p:cNvCxnSpPr>
          <p:nvPr/>
        </p:nvCxnSpPr>
        <p:spPr>
          <a:xfrm flipV="1">
            <a:off x="4598500" y="3011556"/>
            <a:ext cx="0" cy="550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91485FF8-F542-423C-A4C4-4B072F047B16}"/>
              </a:ext>
            </a:extLst>
          </p:cNvPr>
          <p:cNvSpPr/>
          <p:nvPr/>
        </p:nvSpPr>
        <p:spPr>
          <a:xfrm>
            <a:off x="3849419" y="2241378"/>
            <a:ext cx="1696278" cy="77017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print(result) 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0425E42-CE31-4B65-B03D-0C7DEDF37D8E}"/>
              </a:ext>
            </a:extLst>
          </p:cNvPr>
          <p:cNvCxnSpPr>
            <a:stCxn id="22" idx="3"/>
          </p:cNvCxnSpPr>
          <p:nvPr/>
        </p:nvCxnSpPr>
        <p:spPr>
          <a:xfrm>
            <a:off x="5545697" y="2626467"/>
            <a:ext cx="961119" cy="3850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302C70A9-8774-4723-9732-5A93CAB97628}"/>
              </a:ext>
            </a:extLst>
          </p:cNvPr>
          <p:cNvSpPr/>
          <p:nvPr/>
        </p:nvSpPr>
        <p:spPr>
          <a:xfrm>
            <a:off x="6492893" y="2575567"/>
            <a:ext cx="1696278" cy="770178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5480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0571-AF01-4111-83CB-704B8DF8C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EXERCISE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EFCF7-3AC4-4F89-8615-E40463F41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81878"/>
            <a:ext cx="11049000" cy="539508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C13A1C3F-5418-4A88-95D4-2DC270964EB0}"/>
              </a:ext>
            </a:extLst>
          </p:cNvPr>
          <p:cNvSpPr/>
          <p:nvPr/>
        </p:nvSpPr>
        <p:spPr>
          <a:xfrm>
            <a:off x="917713" y="1378227"/>
            <a:ext cx="1321904" cy="622851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75D04D-CB60-43D3-8561-01985EDFC22A}"/>
              </a:ext>
            </a:extLst>
          </p:cNvPr>
          <p:cNvCxnSpPr>
            <a:cxnSpLocks/>
          </p:cNvCxnSpPr>
          <p:nvPr/>
        </p:nvCxnSpPr>
        <p:spPr>
          <a:xfrm>
            <a:off x="1578665" y="2001078"/>
            <a:ext cx="0" cy="37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B481E029-50FC-4D5E-949C-FEE68EC6B5F8}"/>
              </a:ext>
            </a:extLst>
          </p:cNvPr>
          <p:cNvSpPr/>
          <p:nvPr/>
        </p:nvSpPr>
        <p:spPr>
          <a:xfrm>
            <a:off x="629462" y="2378041"/>
            <a:ext cx="1668124" cy="852175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 =int(input("input x:"))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9518BB-90A6-49C1-9449-453038773458}"/>
              </a:ext>
            </a:extLst>
          </p:cNvPr>
          <p:cNvCxnSpPr>
            <a:cxnSpLocks/>
          </p:cNvCxnSpPr>
          <p:nvPr/>
        </p:nvCxnSpPr>
        <p:spPr>
          <a:xfrm>
            <a:off x="1434536" y="3230216"/>
            <a:ext cx="0" cy="55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F9319F51-D3F6-4247-A04E-777CF70AA7DF}"/>
              </a:ext>
            </a:extLst>
          </p:cNvPr>
          <p:cNvSpPr/>
          <p:nvPr/>
        </p:nvSpPr>
        <p:spPr>
          <a:xfrm>
            <a:off x="629462" y="3785775"/>
            <a:ext cx="1719474" cy="858077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y =int(input("input y:"))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04E328-408C-40FB-A977-A144C8184C5D}"/>
              </a:ext>
            </a:extLst>
          </p:cNvPr>
          <p:cNvCxnSpPr>
            <a:cxnSpLocks/>
          </p:cNvCxnSpPr>
          <p:nvPr/>
        </p:nvCxnSpPr>
        <p:spPr>
          <a:xfrm>
            <a:off x="1434536" y="4641364"/>
            <a:ext cx="0" cy="36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2EBA8B89-7225-4E98-AEF9-7C397723EB03}"/>
              </a:ext>
            </a:extLst>
          </p:cNvPr>
          <p:cNvSpPr/>
          <p:nvPr/>
        </p:nvSpPr>
        <p:spPr>
          <a:xfrm>
            <a:off x="574799" y="5018898"/>
            <a:ext cx="1719474" cy="92175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/>
              <a:t>z =int(input("input z:"))</a:t>
            </a:r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C79AAEC-E2B9-4EA7-8AA1-E1BD9217805F}"/>
              </a:ext>
            </a:extLst>
          </p:cNvPr>
          <p:cNvCxnSpPr/>
          <p:nvPr/>
        </p:nvCxnSpPr>
        <p:spPr>
          <a:xfrm>
            <a:off x="2239617" y="5353878"/>
            <a:ext cx="1391479" cy="4770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A0DB56A-AE8D-4764-9402-3A9FF2F7E70A}"/>
              </a:ext>
            </a:extLst>
          </p:cNvPr>
          <p:cNvSpPr/>
          <p:nvPr/>
        </p:nvSpPr>
        <p:spPr>
          <a:xfrm>
            <a:off x="3803373" y="5115339"/>
            <a:ext cx="1719474" cy="921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sum = x+y+z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91A210-6A09-4CB4-A57B-5246A820A2C6}"/>
              </a:ext>
            </a:extLst>
          </p:cNvPr>
          <p:cNvCxnSpPr/>
          <p:nvPr/>
        </p:nvCxnSpPr>
        <p:spPr>
          <a:xfrm flipV="1">
            <a:off x="4795632" y="4147931"/>
            <a:ext cx="0" cy="96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D635D069-2235-4533-90C2-973BA2B2B392}"/>
              </a:ext>
            </a:extLst>
          </p:cNvPr>
          <p:cNvSpPr/>
          <p:nvPr/>
        </p:nvSpPr>
        <p:spPr>
          <a:xfrm>
            <a:off x="3803374" y="2809461"/>
            <a:ext cx="1826318" cy="126175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if x==y==z :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BFA8927-B531-4D83-9CD4-91E343AB5797}"/>
              </a:ext>
            </a:extLst>
          </p:cNvPr>
          <p:cNvCxnSpPr/>
          <p:nvPr/>
        </p:nvCxnSpPr>
        <p:spPr>
          <a:xfrm flipV="1">
            <a:off x="5049078" y="2186609"/>
            <a:ext cx="1285461" cy="834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3DF5BE5B-7619-48FA-A424-FEF281A6A015}"/>
              </a:ext>
            </a:extLst>
          </p:cNvPr>
          <p:cNvSpPr/>
          <p:nvPr/>
        </p:nvSpPr>
        <p:spPr>
          <a:xfrm>
            <a:off x="6480313" y="1497496"/>
            <a:ext cx="1895057" cy="98066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 print(3*r)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85A8ED8-128E-4BFB-B5DE-340824A8BEC9}"/>
              </a:ext>
            </a:extLst>
          </p:cNvPr>
          <p:cNvCxnSpPr/>
          <p:nvPr/>
        </p:nvCxnSpPr>
        <p:spPr>
          <a:xfrm>
            <a:off x="7593496" y="2478157"/>
            <a:ext cx="0" cy="106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695E74CD-DBC1-49B1-B161-B3BACACB39CA}"/>
              </a:ext>
            </a:extLst>
          </p:cNvPr>
          <p:cNvSpPr/>
          <p:nvPr/>
        </p:nvSpPr>
        <p:spPr>
          <a:xfrm>
            <a:off x="6838122" y="3785775"/>
            <a:ext cx="1537235" cy="733216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1644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C1D6-B269-4F81-B046-61C693B7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EXERCISE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2AFA6-F476-43A9-B376-269C6871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225"/>
            <a:ext cx="10515600" cy="5114649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F4E99F8C-4878-40F0-A40B-CBC28E50A569}"/>
              </a:ext>
            </a:extLst>
          </p:cNvPr>
          <p:cNvSpPr/>
          <p:nvPr/>
        </p:nvSpPr>
        <p:spPr>
          <a:xfrm>
            <a:off x="1258957" y="1690688"/>
            <a:ext cx="1258956" cy="575434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A9F427-3E7D-447B-8696-8C6ABF5E7FA8}"/>
              </a:ext>
            </a:extLst>
          </p:cNvPr>
          <p:cNvCxnSpPr/>
          <p:nvPr/>
        </p:nvCxnSpPr>
        <p:spPr>
          <a:xfrm>
            <a:off x="1855304" y="2266122"/>
            <a:ext cx="0" cy="58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6A155F6D-DDAD-47CA-839F-6D08806FC27F}"/>
              </a:ext>
            </a:extLst>
          </p:cNvPr>
          <p:cNvSpPr/>
          <p:nvPr/>
        </p:nvSpPr>
        <p:spPr>
          <a:xfrm>
            <a:off x="988943" y="2920378"/>
            <a:ext cx="1732721" cy="1088406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x =int(input("input x:"))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347EBB-5002-4223-A755-688A353B79A0}"/>
              </a:ext>
            </a:extLst>
          </p:cNvPr>
          <p:cNvCxnSpPr/>
          <p:nvPr/>
        </p:nvCxnSpPr>
        <p:spPr>
          <a:xfrm>
            <a:off x="1855304" y="4008784"/>
            <a:ext cx="0" cy="69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BB6F6B6B-14F8-4A60-A471-8A9BE41BD9C4}"/>
              </a:ext>
            </a:extLst>
          </p:cNvPr>
          <p:cNvSpPr/>
          <p:nvPr/>
        </p:nvSpPr>
        <p:spPr>
          <a:xfrm>
            <a:off x="988942" y="4843670"/>
            <a:ext cx="1732721" cy="1088406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y =int(input("input y:"))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5BB0C4-7C72-4BC7-8665-34DFE0ECE2F2}"/>
              </a:ext>
            </a:extLst>
          </p:cNvPr>
          <p:cNvCxnSpPr/>
          <p:nvPr/>
        </p:nvCxnSpPr>
        <p:spPr>
          <a:xfrm>
            <a:off x="2610678" y="5387873"/>
            <a:ext cx="636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BC4C274B-5426-4C7E-869C-843B8C1602E8}"/>
              </a:ext>
            </a:extLst>
          </p:cNvPr>
          <p:cNvSpPr/>
          <p:nvPr/>
        </p:nvSpPr>
        <p:spPr>
          <a:xfrm>
            <a:off x="3352799" y="4837045"/>
            <a:ext cx="1732721" cy="108840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if x==y: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1204FF-8D90-4BE9-8FA7-2A931B0B27A9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4219159" y="4356653"/>
            <a:ext cx="1" cy="48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2F93248-D107-4B86-B84A-788C2498F2A9}"/>
              </a:ext>
            </a:extLst>
          </p:cNvPr>
          <p:cNvSpPr/>
          <p:nvPr/>
        </p:nvSpPr>
        <p:spPr>
          <a:xfrm>
            <a:off x="3525078" y="3657600"/>
            <a:ext cx="1272206" cy="6957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print("true")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FA4F96-A3A2-4A33-A1C5-A07B9C6C370E}"/>
              </a:ext>
            </a:extLst>
          </p:cNvPr>
          <p:cNvCxnSpPr/>
          <p:nvPr/>
        </p:nvCxnSpPr>
        <p:spPr>
          <a:xfrm flipV="1">
            <a:off x="4210875" y="3221141"/>
            <a:ext cx="0" cy="41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64426BF2-78B5-4C3A-9BB8-C3FACD73669E}"/>
              </a:ext>
            </a:extLst>
          </p:cNvPr>
          <p:cNvSpPr/>
          <p:nvPr/>
        </p:nvSpPr>
        <p:spPr>
          <a:xfrm>
            <a:off x="3523420" y="2171080"/>
            <a:ext cx="1374910" cy="106940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if  x + y == 5: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FBE711-A868-40A4-9668-F4071F423E33}"/>
              </a:ext>
            </a:extLst>
          </p:cNvPr>
          <p:cNvCxnSpPr/>
          <p:nvPr/>
        </p:nvCxnSpPr>
        <p:spPr>
          <a:xfrm>
            <a:off x="4898330" y="2703788"/>
            <a:ext cx="733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867FDF6-D736-4F0D-ADAB-15CDAD0D6878}"/>
              </a:ext>
            </a:extLst>
          </p:cNvPr>
          <p:cNvSpPr/>
          <p:nvPr/>
        </p:nvSpPr>
        <p:spPr>
          <a:xfrm>
            <a:off x="5857461" y="2171080"/>
            <a:ext cx="1436211" cy="7492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 print("true")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5A7193-004C-43E0-8072-F61E3C951C3C}"/>
              </a:ext>
            </a:extLst>
          </p:cNvPr>
          <p:cNvCxnSpPr/>
          <p:nvPr/>
        </p:nvCxnSpPr>
        <p:spPr>
          <a:xfrm>
            <a:off x="6566445" y="2920377"/>
            <a:ext cx="24860" cy="48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943598E0-6352-473D-BDC3-99187CD315AF}"/>
              </a:ext>
            </a:extLst>
          </p:cNvPr>
          <p:cNvSpPr/>
          <p:nvPr/>
        </p:nvSpPr>
        <p:spPr>
          <a:xfrm>
            <a:off x="5857461" y="3455402"/>
            <a:ext cx="1504113" cy="98487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if  x - y == 5: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D80F39-160F-4C84-ACE1-3D57F4E77E43}"/>
              </a:ext>
            </a:extLst>
          </p:cNvPr>
          <p:cNvCxnSpPr/>
          <p:nvPr/>
        </p:nvCxnSpPr>
        <p:spPr>
          <a:xfrm>
            <a:off x="6609517" y="4440272"/>
            <a:ext cx="0" cy="57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14E9B48-5306-482F-B954-2DD1E66E44A4}"/>
              </a:ext>
            </a:extLst>
          </p:cNvPr>
          <p:cNvSpPr/>
          <p:nvPr/>
        </p:nvSpPr>
        <p:spPr>
          <a:xfrm>
            <a:off x="5927033" y="5058733"/>
            <a:ext cx="1364968" cy="758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 print("true")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1C85B4E-1B65-4815-B10F-D1B740C247F9}"/>
              </a:ext>
            </a:extLst>
          </p:cNvPr>
          <p:cNvCxnSpPr/>
          <p:nvPr/>
        </p:nvCxnSpPr>
        <p:spPr>
          <a:xfrm flipV="1">
            <a:off x="7361574" y="4596849"/>
            <a:ext cx="1172826" cy="856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Terminator 31">
            <a:extLst>
              <a:ext uri="{FF2B5EF4-FFF2-40B4-BE49-F238E27FC236}">
                <a16:creationId xmlns:a16="http://schemas.microsoft.com/office/drawing/2014/main" id="{4A9A3FB0-74C5-4B51-A954-6259DCC9FD96}"/>
              </a:ext>
            </a:extLst>
          </p:cNvPr>
          <p:cNvSpPr/>
          <p:nvPr/>
        </p:nvSpPr>
        <p:spPr>
          <a:xfrm>
            <a:off x="8584911" y="4306958"/>
            <a:ext cx="1124782" cy="530087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6608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AEA9-32AE-4600-97B3-E40BBF9C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101"/>
          </a:xfrm>
        </p:spPr>
        <p:txBody>
          <a:bodyPr/>
          <a:lstStyle/>
          <a:p>
            <a:r>
              <a:rPr lang="en-US" dirty="0"/>
              <a:t>EXERCISE 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3EE3-DCD1-4BEC-A06E-4FD9005B6094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19EB6444-D548-4FB4-98BD-C4E043B740E4}"/>
              </a:ext>
            </a:extLst>
          </p:cNvPr>
          <p:cNvSpPr/>
          <p:nvPr/>
        </p:nvSpPr>
        <p:spPr>
          <a:xfrm>
            <a:off x="2024261" y="2092841"/>
            <a:ext cx="1232452" cy="503583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F1195E-ACBF-4562-9692-CE23C1BED3AD}"/>
              </a:ext>
            </a:extLst>
          </p:cNvPr>
          <p:cNvCxnSpPr/>
          <p:nvPr/>
        </p:nvCxnSpPr>
        <p:spPr>
          <a:xfrm>
            <a:off x="2640487" y="2596424"/>
            <a:ext cx="0" cy="41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E3AFA1CB-1BD8-4BC1-BD47-B839C3047BF9}"/>
              </a:ext>
            </a:extLst>
          </p:cNvPr>
          <p:cNvSpPr/>
          <p:nvPr/>
        </p:nvSpPr>
        <p:spPr>
          <a:xfrm>
            <a:off x="868016" y="3031573"/>
            <a:ext cx="3544943" cy="708993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x =float(input("enter a number:"))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789EC8-8208-4344-B041-9179323C5E93}"/>
              </a:ext>
            </a:extLst>
          </p:cNvPr>
          <p:cNvCxnSpPr/>
          <p:nvPr/>
        </p:nvCxnSpPr>
        <p:spPr>
          <a:xfrm>
            <a:off x="2640487" y="3740566"/>
            <a:ext cx="0" cy="30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63B80C1D-BD21-4E8B-8570-F423045C5904}"/>
              </a:ext>
            </a:extLst>
          </p:cNvPr>
          <p:cNvSpPr/>
          <p:nvPr/>
        </p:nvSpPr>
        <p:spPr>
          <a:xfrm>
            <a:off x="838200" y="4274551"/>
            <a:ext cx="3544931" cy="708993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y =float(input("enter a number:"))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A3C76F-9D8C-422D-961A-4A9183644F3F}"/>
              </a:ext>
            </a:extLst>
          </p:cNvPr>
          <p:cNvCxnSpPr/>
          <p:nvPr/>
        </p:nvCxnSpPr>
        <p:spPr>
          <a:xfrm>
            <a:off x="2640487" y="4946514"/>
            <a:ext cx="0" cy="27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48E0079B-9CCE-47B7-8F78-DB17AB9AEC42}"/>
              </a:ext>
            </a:extLst>
          </p:cNvPr>
          <p:cNvSpPr/>
          <p:nvPr/>
        </p:nvSpPr>
        <p:spPr>
          <a:xfrm>
            <a:off x="838199" y="5226117"/>
            <a:ext cx="3544931" cy="708993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z =float(input("enter a number:"))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AA49A10-A72F-4103-BE4E-5E972FCCE040}"/>
              </a:ext>
            </a:extLst>
          </p:cNvPr>
          <p:cNvCxnSpPr/>
          <p:nvPr/>
        </p:nvCxnSpPr>
        <p:spPr>
          <a:xfrm flipV="1">
            <a:off x="4015409" y="5221357"/>
            <a:ext cx="1086678" cy="490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EDC101C-9959-4201-9E4D-0B0BEE0B3AAC}"/>
              </a:ext>
            </a:extLst>
          </p:cNvPr>
          <p:cNvSpPr/>
          <p:nvPr/>
        </p:nvSpPr>
        <p:spPr>
          <a:xfrm>
            <a:off x="5221357" y="5128591"/>
            <a:ext cx="1630016" cy="7089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minimum = min(x, y, z)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307709-3B9A-454E-A7EC-E3DDC32CC625}"/>
              </a:ext>
            </a:extLst>
          </p:cNvPr>
          <p:cNvCxnSpPr>
            <a:cxnSpLocks/>
          </p:cNvCxnSpPr>
          <p:nvPr/>
        </p:nvCxnSpPr>
        <p:spPr>
          <a:xfrm flipV="1">
            <a:off x="5963478" y="4810539"/>
            <a:ext cx="0" cy="3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70E4475-834D-4D01-BCD3-FEBE402973C5}"/>
              </a:ext>
            </a:extLst>
          </p:cNvPr>
          <p:cNvSpPr/>
          <p:nvPr/>
        </p:nvSpPr>
        <p:spPr>
          <a:xfrm>
            <a:off x="5169981" y="4113348"/>
            <a:ext cx="1630016" cy="7089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maximum = max(x, y, z)</a:t>
            </a:r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46EE34-D4ED-4825-B864-9943A131C506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5963478" y="3740566"/>
            <a:ext cx="21511" cy="37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A76AB18-B666-4A49-BD56-E6F760414AB8}"/>
              </a:ext>
            </a:extLst>
          </p:cNvPr>
          <p:cNvSpPr/>
          <p:nvPr/>
        </p:nvSpPr>
        <p:spPr>
          <a:xfrm>
            <a:off x="4906634" y="2596424"/>
            <a:ext cx="1944720" cy="1144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middle =(x + y+ z)-minimum - maximum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7ACE80-295D-4034-BBC5-D88903D58D27}"/>
              </a:ext>
            </a:extLst>
          </p:cNvPr>
          <p:cNvCxnSpPr/>
          <p:nvPr/>
        </p:nvCxnSpPr>
        <p:spPr>
          <a:xfrm>
            <a:off x="6851353" y="3236983"/>
            <a:ext cx="675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0EF8B6B-1C15-4020-8BA1-EA742BC25458}"/>
              </a:ext>
            </a:extLst>
          </p:cNvPr>
          <p:cNvSpPr/>
          <p:nvPr/>
        </p:nvSpPr>
        <p:spPr>
          <a:xfrm>
            <a:off x="7808872" y="2743200"/>
            <a:ext cx="1467650" cy="685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print("min=", minimum)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620414-F1EC-43F3-94AD-786B795AD3A4}"/>
              </a:ext>
            </a:extLst>
          </p:cNvPr>
          <p:cNvCxnSpPr/>
          <p:nvPr/>
        </p:nvCxnSpPr>
        <p:spPr>
          <a:xfrm>
            <a:off x="8600640" y="3428962"/>
            <a:ext cx="0" cy="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582C10B-0458-4B2D-B971-A0B00639A42D}"/>
              </a:ext>
            </a:extLst>
          </p:cNvPr>
          <p:cNvSpPr/>
          <p:nvPr/>
        </p:nvSpPr>
        <p:spPr>
          <a:xfrm>
            <a:off x="7951304" y="3949148"/>
            <a:ext cx="1356649" cy="861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print("max=", maximum)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0294D06-B312-4228-9247-800D5B7BA04C}"/>
              </a:ext>
            </a:extLst>
          </p:cNvPr>
          <p:cNvCxnSpPr/>
          <p:nvPr/>
        </p:nvCxnSpPr>
        <p:spPr>
          <a:xfrm>
            <a:off x="8600640" y="4822341"/>
            <a:ext cx="0" cy="30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615F545-14B3-44E7-AA70-78F166505A40}"/>
              </a:ext>
            </a:extLst>
          </p:cNvPr>
          <p:cNvSpPr/>
          <p:nvPr/>
        </p:nvSpPr>
        <p:spPr>
          <a:xfrm>
            <a:off x="7689600" y="5120341"/>
            <a:ext cx="1957980" cy="10316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print("middle=", middle)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38FC61-7DC3-4858-A7E0-285FEE2C720A}"/>
              </a:ext>
            </a:extLst>
          </p:cNvPr>
          <p:cNvCxnSpPr/>
          <p:nvPr/>
        </p:nvCxnSpPr>
        <p:spPr>
          <a:xfrm>
            <a:off x="9674087" y="5661130"/>
            <a:ext cx="251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id="{3B60F4CE-6CAC-4AF6-B30C-0F0969133DB7}"/>
              </a:ext>
            </a:extLst>
          </p:cNvPr>
          <p:cNvSpPr/>
          <p:nvPr/>
        </p:nvSpPr>
        <p:spPr>
          <a:xfrm>
            <a:off x="10137913" y="5466522"/>
            <a:ext cx="1096617" cy="468588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3280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49A4-3E0F-4E74-B4E9-9911DF32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dirty="0"/>
              <a:t>EXERCISE 5: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A87DF-5534-4A52-861A-620235C64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930"/>
            <a:ext cx="10515600" cy="507703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10E6F297-FC6D-48EF-AE45-765217DFBE27}"/>
              </a:ext>
            </a:extLst>
          </p:cNvPr>
          <p:cNvSpPr/>
          <p:nvPr/>
        </p:nvSpPr>
        <p:spPr>
          <a:xfrm>
            <a:off x="1444487" y="1484243"/>
            <a:ext cx="1060174" cy="530087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14208D-0F28-4BDA-BF90-9C1440F4EAF0}"/>
              </a:ext>
            </a:extLst>
          </p:cNvPr>
          <p:cNvCxnSpPr/>
          <p:nvPr/>
        </p:nvCxnSpPr>
        <p:spPr>
          <a:xfrm>
            <a:off x="1961322" y="2014330"/>
            <a:ext cx="0" cy="35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65F4974D-EF5D-4580-8C15-EC664740FBE7}"/>
              </a:ext>
            </a:extLst>
          </p:cNvPr>
          <p:cNvSpPr/>
          <p:nvPr/>
        </p:nvSpPr>
        <p:spPr>
          <a:xfrm>
            <a:off x="1033669" y="2398643"/>
            <a:ext cx="2120341" cy="1030357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x = int(input("enter a number:"))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A200B0-A5C5-4DA8-8912-508C1F55B4F1}"/>
              </a:ext>
            </a:extLst>
          </p:cNvPr>
          <p:cNvCxnSpPr/>
          <p:nvPr/>
        </p:nvCxnSpPr>
        <p:spPr>
          <a:xfrm>
            <a:off x="1961322" y="3429000"/>
            <a:ext cx="0" cy="35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D05024E7-451B-4D7D-B880-0B0DB6445BBD}"/>
              </a:ext>
            </a:extLst>
          </p:cNvPr>
          <p:cNvSpPr/>
          <p:nvPr/>
        </p:nvSpPr>
        <p:spPr>
          <a:xfrm>
            <a:off x="1219200" y="4041913"/>
            <a:ext cx="1762534" cy="88789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put = list(range(1,x))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87B308-2F41-4C53-AD10-10A0E08C42C3}"/>
              </a:ext>
            </a:extLst>
          </p:cNvPr>
          <p:cNvCxnSpPr/>
          <p:nvPr/>
        </p:nvCxnSpPr>
        <p:spPr>
          <a:xfrm>
            <a:off x="2054087" y="4929809"/>
            <a:ext cx="0" cy="27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795CA8-35DD-46DA-974C-986B0267D16F}"/>
              </a:ext>
            </a:extLst>
          </p:cNvPr>
          <p:cNvSpPr/>
          <p:nvPr/>
        </p:nvSpPr>
        <p:spPr>
          <a:xfrm>
            <a:off x="1331843" y="5217352"/>
            <a:ext cx="1444487" cy="49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y = 0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2BB8D8C-2FFD-4A2F-A8F6-3EFE53C16FDC}"/>
              </a:ext>
            </a:extLst>
          </p:cNvPr>
          <p:cNvCxnSpPr/>
          <p:nvPr/>
        </p:nvCxnSpPr>
        <p:spPr>
          <a:xfrm flipV="1">
            <a:off x="2829338" y="5184946"/>
            <a:ext cx="808388" cy="278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64735D70-D76F-440D-8252-3DB8664854CD}"/>
              </a:ext>
            </a:extLst>
          </p:cNvPr>
          <p:cNvSpPr/>
          <p:nvPr/>
        </p:nvSpPr>
        <p:spPr>
          <a:xfrm>
            <a:off x="3803374" y="4717774"/>
            <a:ext cx="1550499" cy="745467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for i in put: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FD86CB-6875-4865-9C62-71589D7BF714}"/>
              </a:ext>
            </a:extLst>
          </p:cNvPr>
          <p:cNvCxnSpPr>
            <a:stCxn id="16" idx="1"/>
          </p:cNvCxnSpPr>
          <p:nvPr/>
        </p:nvCxnSpPr>
        <p:spPr>
          <a:xfrm flipV="1">
            <a:off x="4578624" y="4412974"/>
            <a:ext cx="33138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2AA06B5-FA53-46B1-878A-4355BCC22FAD}"/>
              </a:ext>
            </a:extLst>
          </p:cNvPr>
          <p:cNvSpPr/>
          <p:nvPr/>
        </p:nvSpPr>
        <p:spPr>
          <a:xfrm>
            <a:off x="4041913" y="3667507"/>
            <a:ext cx="1550491" cy="745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 n = i**3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710B2E-8E28-47E9-B327-2B832FB1B66B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4810539" y="3154017"/>
            <a:ext cx="6620" cy="51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B5FB8DB-E493-4AD3-B3CD-7CA71DDB0B04}"/>
              </a:ext>
            </a:extLst>
          </p:cNvPr>
          <p:cNvSpPr/>
          <p:nvPr/>
        </p:nvSpPr>
        <p:spPr>
          <a:xfrm>
            <a:off x="3914379" y="2092911"/>
            <a:ext cx="1828788" cy="10303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 y = y + 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AD77D7-C0B9-4A5E-BE83-095C8A976085}"/>
              </a:ext>
            </a:extLst>
          </p:cNvPr>
          <p:cNvCxnSpPr/>
          <p:nvPr/>
        </p:nvCxnSpPr>
        <p:spPr>
          <a:xfrm>
            <a:off x="5743167" y="2627259"/>
            <a:ext cx="710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BEA4A65-EF07-4C0A-BA6C-57EF2A4799F6}"/>
              </a:ext>
            </a:extLst>
          </p:cNvPr>
          <p:cNvSpPr/>
          <p:nvPr/>
        </p:nvSpPr>
        <p:spPr>
          <a:xfrm>
            <a:off x="6503536" y="2150857"/>
            <a:ext cx="1616802" cy="8746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 y = y + 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510E5D-84B0-4AE9-97C9-65BB063EB46D}"/>
              </a:ext>
            </a:extLst>
          </p:cNvPr>
          <p:cNvCxnSpPr/>
          <p:nvPr/>
        </p:nvCxnSpPr>
        <p:spPr>
          <a:xfrm>
            <a:off x="7311937" y="3025500"/>
            <a:ext cx="0" cy="48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id="{27E7F7CA-AC52-4C28-9A3F-2959FCB7E221}"/>
              </a:ext>
            </a:extLst>
          </p:cNvPr>
          <p:cNvSpPr/>
          <p:nvPr/>
        </p:nvSpPr>
        <p:spPr>
          <a:xfrm>
            <a:off x="6652583" y="3667507"/>
            <a:ext cx="1073434" cy="506928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269636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284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CARLTON OGBOLU</vt:lpstr>
      <vt:lpstr>EXERCISE 1:</vt:lpstr>
      <vt:lpstr>EXERCISE 2:</vt:lpstr>
      <vt:lpstr>EXERCISE 3:</vt:lpstr>
      <vt:lpstr>EXERCISE 4:</vt:lpstr>
      <vt:lpstr>EXERCISE 5: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CARLTON OGBOLU</dc:title>
  <dc:creator>Nnamdi Ogbolu</dc:creator>
  <cp:lastModifiedBy>Nnamdi Ogbolu</cp:lastModifiedBy>
  <cp:revision>8</cp:revision>
  <dcterms:created xsi:type="dcterms:W3CDTF">2021-04-19T22:30:10Z</dcterms:created>
  <dcterms:modified xsi:type="dcterms:W3CDTF">2021-04-19T23:35:42Z</dcterms:modified>
</cp:coreProperties>
</file>