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Old Standard TT" panose="020B0604020202020204" charset="0"/>
      <p:regular r:id="rId18"/>
      <p:bold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19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da7d031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da7d0318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da7d0318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da7d0318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da7d0318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9da7d0318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da7d0318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da7d0318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da7d0318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da7d0318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da7d0318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da7d0318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da7d03188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da7d03188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da7d03188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da7d03188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b8d04797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b8d04797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da7d0318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da7d0318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D7BA2B-3CE2-845D-22AE-F3DCD3929D1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4991100"/>
            <a:ext cx="1449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Classified: General Business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overvie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ychonout/chatgpt-present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platform.openai.com/api-keys" TargetMode="External"/><Relationship Id="rId4" Type="http://schemas.openxmlformats.org/officeDocument/2006/relationships/hyperlink" Target="https://platform.openai.com/account/billing/overview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stvlad/ChatGPT-System-Promp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hyperlink" Target="https://www.youtube.com/watch?v=dQw4w9WgXcQ" TargetMode="External"/><Relationship Id="rId4" Type="http://schemas.openxmlformats.org/officeDocument/2006/relationships/hyperlink" Target="https://github.com/abilzerian/LLM-Prompt-Librar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guides/text-generation/parameter-detail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openai/tiktoken" TargetMode="External"/><Relationship Id="rId4" Type="http://schemas.openxmlformats.org/officeDocument/2006/relationships/hyperlink" Target="https://help.openai.com/en/articles/4936856-what-are-tokens-and-how-to-count-the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Experimenting with OpenAI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can I do with all this?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Old Standard TT"/>
              <a:buChar char="-"/>
            </a:pPr>
            <a:r>
              <a:rPr lang="en-GB" dirty="0"/>
              <a:t>Anything - sky's the limit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Do share if you find any fun use-cases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Check out their very good documentation: 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https://platform.openai.com/docs/overview</a:t>
            </a:r>
            <a:endParaRPr lang="en-GB" u="sng" dirty="0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u="sng" dirty="0">
                <a:solidFill>
                  <a:schemeClr val="hlink"/>
                </a:solidFill>
              </a:rPr>
              <a:t>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u="sng" dirty="0">
                <a:solidFill>
                  <a:schemeClr val="hlink"/>
                </a:solidFill>
              </a:rPr>
              <a:t>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Outro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Easy to start using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System messages are important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Careful with billing settings (auto charge is dangerous)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Thank you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Questions?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Demo time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this layout because it’s the prettiest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this about?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Getting started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How does this work?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ChatGPT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Streamlit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Additional Params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What can I do with all this?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Outro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started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Clone the repo: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psychonout/chatgpt-presentation (github.com)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Visit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https://platform.openai.com/account/billing/overview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Set-up a payment method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Generate an authentication token at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https://platform.openai.com/api-keys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Make sure to set-it in your own project’s .env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Install the packages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Start bott(l)ing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does this work?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ChatGPT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The devil is in the details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A.k.a. system message</a:t>
            </a:r>
            <a:endParaRPr/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 the example repo</a:t>
            </a:r>
            <a:endParaRPr/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chatbot is told</a:t>
            </a:r>
            <a:endParaRPr/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To be a helpful wingman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But is it?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Some repos for inspiration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u="sng">
                <a:solidFill>
                  <a:schemeClr val="hlink"/>
                </a:solidFill>
                <a:hlinkClick r:id="rId3"/>
              </a:rPr>
              <a:t>Github-link-number-1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u="sng">
                <a:solidFill>
                  <a:schemeClr val="hlink"/>
                </a:solidFill>
                <a:hlinkClick r:id="rId4"/>
              </a:rPr>
              <a:t>Github-link-number-2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u="sng">
                <a:solidFill>
                  <a:schemeClr val="hlink"/>
                </a:solidFill>
                <a:hlinkClick r:id="rId5"/>
              </a:rPr>
              <a:t>Github-link-number-3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0125" y="1198000"/>
            <a:ext cx="5723875" cy="33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14460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Streamlit</a:t>
            </a:r>
            <a:endParaRPr sz="18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157" y="0"/>
            <a:ext cx="724983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3947850" y="2896500"/>
            <a:ext cx="4780200" cy="1293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en-GB" sz="1800" dirty="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Self-explanatory interface</a:t>
            </a:r>
            <a:endParaRPr sz="1800" dirty="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en-GB" sz="1800" dirty="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Additional params can be set in sidebar</a:t>
            </a:r>
            <a:endParaRPr sz="1800" dirty="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en-GB" sz="1800" dirty="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Has been improved to display pictures directly in chat (hopefully)</a:t>
            </a:r>
            <a:endParaRPr sz="1800" dirty="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case you were wondering how does the cat with an axe look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6550" y="2528163"/>
            <a:ext cx="245745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512700" y="3538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Additional images generated later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950" y="2029000"/>
            <a:ext cx="2962099" cy="296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850" y="2029000"/>
            <a:ext cx="2962099" cy="296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5450" y="2029000"/>
            <a:ext cx="2962099" cy="296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Additional notes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Earlier screenshots already outdated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The repo only allows to set the most important parameters for text and chat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The text generations can be improved by you to accept additional parameters, which are all explained in documentation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3"/>
              </a:rPr>
              <a:t>https://platform.openai.com/docs/guides/text-generation/parameter-details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Additional info on token calculation: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https://help.openai.com/en/articles/4936856-what-are-tokens-and-how-to-count-them</a:t>
            </a:r>
            <a:r>
              <a:rPr lang="en-GB"/>
              <a:t>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Tokenizer repo: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https://github.com/openai/tiktoken</a:t>
            </a:r>
            <a:r>
              <a:rPr lang="en-GB"/>
              <a:t> 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Image parameters are self-explanatory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The image quality does increase the price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We therefore show the price of a generated image below the parameters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Max price is currently $0.12 / image and is probably better utilized using Bing Chat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0e726ee-e78c-4f89-89b8-3dcd0cc07248}" enabled="1" method="Standard" siteId="{80184e22-072c-440e-a8a9-22f52b82646d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374</Words>
  <Application>Microsoft Office PowerPoint</Application>
  <PresentationFormat>On-screen Show (16:9)</PresentationFormat>
  <Paragraphs>62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Old Standard TT</vt:lpstr>
      <vt:lpstr>Arial</vt:lpstr>
      <vt:lpstr>Calibri</vt:lpstr>
      <vt:lpstr>Paperback</vt:lpstr>
      <vt:lpstr>Experimenting with OpenAI</vt:lpstr>
      <vt:lpstr>What’s this about?</vt:lpstr>
      <vt:lpstr>Getting started</vt:lpstr>
      <vt:lpstr>How does this work?</vt:lpstr>
      <vt:lpstr>ChatGPT</vt:lpstr>
      <vt:lpstr>Streamlit</vt:lpstr>
      <vt:lpstr>In case you were wondering how does the cat with an axe look</vt:lpstr>
      <vt:lpstr>Additional images generated later</vt:lpstr>
      <vt:lpstr>Additional notes</vt:lpstr>
      <vt:lpstr>What can I do with all this?</vt:lpstr>
      <vt:lpstr>Outro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Experimenting with OpenAI</dc:title>
  <cp:lastModifiedBy>Donatas Goštautas</cp:lastModifiedBy>
  <cp:revision>2</cp:revision>
  <dcterms:modified xsi:type="dcterms:W3CDTF">2023-12-01T07:56:20Z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Paperback:3</vt:lpwstr>
  </property>
  <property fmtid="{D5CDD505-2E9C-101B-9397-08002B2CF9AE}" pid="3" name="ClassificationContentMarkingFooterText">
    <vt:lpwstr>Classified: General Business</vt:lpwstr>
  </property>
</Properties>
</file>