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Swis721 Cn BT" panose="020B0506020202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F8B"/>
    <a:srgbClr val="0E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68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84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5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393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22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11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45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2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5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63F4-8AD0-1E4E-8562-16636B515EA6}" type="datetimeFigureOut">
              <a:rPr lang="es-CL" smtClean="0"/>
              <a:t>14-06-21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B49E-F9F5-F340-84A9-B10968B9CB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46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CBC67F0-C26C-4649-BEE5-721280E76D28}"/>
              </a:ext>
            </a:extLst>
          </p:cNvPr>
          <p:cNvSpPr txBox="1"/>
          <p:nvPr/>
        </p:nvSpPr>
        <p:spPr>
          <a:xfrm>
            <a:off x="4311747" y="2469996"/>
            <a:ext cx="497996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2500" b="1" dirty="0">
                <a:solidFill>
                  <a:srgbClr val="0F3F8B"/>
                </a:solidFill>
                <a:latin typeface="Swis721 Cn BT" panose="020B0506020202030204" pitchFamily="34" charset="0"/>
              </a:rPr>
              <a:t>NOMBRE DE LA PRESENTACIÓN.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C86733-88B2-DE45-8C58-35FA03534914}"/>
              </a:ext>
            </a:extLst>
          </p:cNvPr>
          <p:cNvSpPr txBox="1"/>
          <p:nvPr/>
        </p:nvSpPr>
        <p:spPr>
          <a:xfrm>
            <a:off x="4311747" y="3023328"/>
            <a:ext cx="4030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600" dirty="0">
                <a:solidFill>
                  <a:srgbClr val="0F3F8B"/>
                </a:solidFill>
                <a:latin typeface="Swis721 Cn BT"/>
              </a:rPr>
              <a:t>BAJADA DEL NOMBRE DE LA PRESENTACIÓN.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D6DC0-97D9-414D-9D3C-B3E8DD117347}"/>
              </a:ext>
            </a:extLst>
          </p:cNvPr>
          <p:cNvSpPr txBox="1"/>
          <p:nvPr/>
        </p:nvSpPr>
        <p:spPr>
          <a:xfrm>
            <a:off x="694006" y="4707989"/>
            <a:ext cx="14442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100" dirty="0">
                <a:solidFill>
                  <a:srgbClr val="0F3F8B"/>
                </a:solidFill>
                <a:latin typeface="Swis721 Cn BT"/>
              </a:rPr>
              <a:t>NOMBRE DE LA UNIDAD QUE PRESENTA</a:t>
            </a:r>
          </a:p>
        </p:txBody>
      </p:sp>
    </p:spTree>
    <p:extLst>
      <p:ext uri="{BB962C8B-B14F-4D97-AF65-F5344CB8AC3E}">
        <p14:creationId xmlns:p14="http://schemas.microsoft.com/office/powerpoint/2010/main" val="8770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EDE0-9279-2D49-A940-1A6C51ED5EA2}"/>
              </a:ext>
            </a:extLst>
          </p:cNvPr>
          <p:cNvSpPr txBox="1"/>
          <p:nvPr/>
        </p:nvSpPr>
        <p:spPr>
          <a:xfrm>
            <a:off x="1765495" y="196946"/>
            <a:ext cx="7069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latin typeface="Swis721 Cn BT" panose="020B0506020202030204" pitchFamily="34" charset="0"/>
              </a:rPr>
              <a:t>Título de la lámina título de la lámina</a:t>
            </a:r>
          </a:p>
          <a:p>
            <a:endParaRPr lang="es-CL" sz="1600" dirty="0">
              <a:solidFill>
                <a:srgbClr val="0F3F8B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8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26</Words>
  <Application>Microsoft Macintosh PowerPoint</Application>
  <PresentationFormat>Presentación en pantalla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Swis721 Cn BT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Cristina Baranlloni Lagos</dc:creator>
  <cp:lastModifiedBy>Maria Cristina Baranlloni Lagos</cp:lastModifiedBy>
  <cp:revision>14</cp:revision>
  <dcterms:created xsi:type="dcterms:W3CDTF">2021-05-11T17:31:24Z</dcterms:created>
  <dcterms:modified xsi:type="dcterms:W3CDTF">2021-06-14T15:53:05Z</dcterms:modified>
</cp:coreProperties>
</file>