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2888c83a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2888c83a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2888c83a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2888c83a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25c9a4d7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25c9a4d7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25c9a4d7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25c9a4d7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2888c83a5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2888c83a5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25c9a4d7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25c9a4d7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25c9a4d7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25c9a4d7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25c9a4d7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25c9a4d7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2888c83a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2888c83a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2888c83a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2888c83a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2888c83a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2888c83a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4652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Certamen 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721325" y="177662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Lenguajes de </a:t>
            </a:r>
            <a:r>
              <a:rPr lang="es"/>
              <a:t>Programación</a:t>
            </a:r>
            <a:r>
              <a:rPr lang="es"/>
              <a:t>  ICI425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336225" y="3626925"/>
            <a:ext cx="49146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Integrantes: Fabián Alarcón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         Nicolás Mora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        Alejandro Villalobos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4914575" y="3677000"/>
            <a:ext cx="2854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Profesor: Alonso Inostrosa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Ahora al parseo!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623" y="992325"/>
            <a:ext cx="4173950" cy="373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825" y="1017725"/>
            <a:ext cx="2844134" cy="386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Probaremos los siguientes configs: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escenario balanceado</a:t>
            </a:r>
            <a:r>
              <a:rPr lang="es"/>
              <a:t>: X=50 Y=50 Z=5 LAMBDA=0.2 BETA=0.3 ALPHA=0.1 DELTA=0.05 INFECTADOS=10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Alta tasa de </a:t>
            </a:r>
            <a:r>
              <a:rPr lang="es"/>
              <a:t>infección</a:t>
            </a:r>
            <a:r>
              <a:rPr lang="es"/>
              <a:t>: X=40 Y=40 Z=4 LAMBDA=0.4 BETA=0.4 ALPHA=0.2 DELTA=0.1 INFECTADOS=15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Mortalidad baja, alta recuperacion</a:t>
            </a:r>
            <a:r>
              <a:rPr lang="es"/>
              <a:t>: X=60 Y=60 Z=6 LAMBDA=0.15 BETA=0.25 ALPHA=0.3 DELTA=0.05 INFECTADOS=8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Alta tasa de </a:t>
            </a:r>
            <a:r>
              <a:rPr lang="es"/>
              <a:t>infección</a:t>
            </a:r>
            <a:r>
              <a:rPr lang="es"/>
              <a:t> con alta mortalidad: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X=30 Y=30 Z=3 LAMBDA=0.5 BETA=0.5 ALPHA=0.15 DELTA=0.2 INFECTADOS=12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Infección</a:t>
            </a:r>
            <a:r>
              <a:rPr lang="es"/>
              <a:t> normal con baja mortalidad: X=70 Y=70 Z=7 LAMBDA=0.1 BETA=0.2 ALPHA=0.25 DELTA=0.02 INFECTADOS=5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r>
              <a:rPr lang="es"/>
              <a:t>: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Primero que todo, para hacer una buena </a:t>
            </a:r>
            <a:r>
              <a:rPr lang="es"/>
              <a:t>simulación</a:t>
            </a:r>
            <a:r>
              <a:rPr lang="es"/>
              <a:t> no se </a:t>
            </a:r>
            <a:r>
              <a:rPr lang="es"/>
              <a:t>pueden</a:t>
            </a:r>
            <a:r>
              <a:rPr lang="es"/>
              <a:t> usar variables con </a:t>
            </a:r>
            <a:r>
              <a:rPr lang="es"/>
              <a:t>distribución</a:t>
            </a:r>
            <a:r>
              <a:rPr lang="es"/>
              <a:t> uniforme, ya que no todos los individuos son iguales.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La </a:t>
            </a:r>
            <a:r>
              <a:rPr lang="es"/>
              <a:t>infección</a:t>
            </a:r>
            <a:r>
              <a:rPr lang="es"/>
              <a:t> se </a:t>
            </a:r>
            <a:r>
              <a:rPr lang="es"/>
              <a:t>propagó</a:t>
            </a:r>
            <a:r>
              <a:rPr lang="es"/>
              <a:t> en forma de micelio, ya que las </a:t>
            </a:r>
            <a:r>
              <a:rPr lang="es"/>
              <a:t>células</a:t>
            </a:r>
            <a:r>
              <a:rPr lang="es"/>
              <a:t> son </a:t>
            </a:r>
            <a:r>
              <a:rPr lang="es"/>
              <a:t>estáticas</a:t>
            </a:r>
            <a:r>
              <a:rPr lang="es"/>
              <a:t> en su lugar.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Por lo tanto, consideramos a este particular </a:t>
            </a:r>
            <a:r>
              <a:rPr lang="es"/>
              <a:t>autómata</a:t>
            </a:r>
            <a:r>
              <a:rPr lang="es"/>
              <a:t> mejor capacitado para simular como un particular especie de micelio se </a:t>
            </a:r>
            <a:r>
              <a:rPr lang="es"/>
              <a:t>podría</a:t>
            </a:r>
            <a:r>
              <a:rPr lang="es"/>
              <a:t> esparcir entre superficies. Para ello, </a:t>
            </a:r>
            <a:r>
              <a:rPr lang="es"/>
              <a:t>también</a:t>
            </a:r>
            <a:r>
              <a:rPr lang="es"/>
              <a:t> se </a:t>
            </a:r>
            <a:r>
              <a:rPr lang="es"/>
              <a:t>podría</a:t>
            </a:r>
            <a:r>
              <a:rPr lang="es"/>
              <a:t> agregar otra variable para modificar las condiciones del layer.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r>
              <a:rPr lang="es"/>
              <a:t> y </a:t>
            </a:r>
            <a:r>
              <a:rPr lang="es"/>
              <a:t>problemática</a:t>
            </a:r>
            <a:r>
              <a:rPr lang="es"/>
              <a:t>: 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AC (</a:t>
            </a:r>
            <a:r>
              <a:rPr lang="es"/>
              <a:t>Autómata</a:t>
            </a:r>
            <a:r>
              <a:rPr lang="es"/>
              <a:t> Celulares) sirven para simular el comportamiento de sistemas dinámicos mediante la representación de entidades discretas en una cuadrícula, donde cada entidad (célula) evoluciona en el tiempo siguiendo reglas predefinidas.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Están</a:t>
            </a:r>
            <a:r>
              <a:rPr lang="es"/>
              <a:t> poseen </a:t>
            </a:r>
            <a:r>
              <a:rPr lang="es"/>
              <a:t>importantes aplicaciones</a:t>
            </a:r>
            <a:r>
              <a:rPr lang="es"/>
              <a:t> en las simulaciones tales como Modelado de sistemas complejos, </a:t>
            </a:r>
            <a:r>
              <a:rPr lang="es"/>
              <a:t>exploración</a:t>
            </a:r>
            <a:r>
              <a:rPr lang="es"/>
              <a:t> de patrones, </a:t>
            </a:r>
            <a:r>
              <a:rPr lang="es"/>
              <a:t>simulación</a:t>
            </a:r>
            <a:r>
              <a:rPr lang="es"/>
              <a:t> de </a:t>
            </a:r>
            <a:r>
              <a:rPr lang="es"/>
              <a:t>fenómenos</a:t>
            </a:r>
            <a:r>
              <a:rPr lang="es"/>
              <a:t> </a:t>
            </a:r>
            <a:r>
              <a:rPr lang="es"/>
              <a:t>naturales, etc.</a:t>
            </a:r>
            <a:br>
              <a:rPr lang="es"/>
            </a:b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</a:t>
            </a:r>
            <a:r>
              <a:rPr lang="es"/>
              <a:t>qué</a:t>
            </a:r>
            <a:r>
              <a:rPr lang="es"/>
              <a:t> utilizar AC?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-550225" y="6080500"/>
            <a:ext cx="8024700" cy="48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461600" y="1833175"/>
            <a:ext cx="78747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Usaremos esto para modelar la propagación de enfermedades, ya que ofrecen una forma flexible y potente de modelar dicha </a:t>
            </a: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situación</a:t>
            </a: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, al considerar aspectos espaciales y temporales, así como la interacción local entre individuos. Estos modelos pueden contribuir significativamente a la comprensión de los factores que influyen en la propagación de enfermedades y a la evaluación de estrategias de control.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de la </a:t>
            </a:r>
            <a:r>
              <a:rPr lang="es"/>
              <a:t>solución</a:t>
            </a:r>
            <a:r>
              <a:rPr lang="es"/>
              <a:t> propuesta: </a:t>
            </a:r>
            <a:r>
              <a:rPr lang="es"/>
              <a:t>Gramática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0" y="1335450"/>
            <a:ext cx="598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8"/>
              <a:t>Usamos una </a:t>
            </a:r>
            <a:r>
              <a:rPr lang="es" sz="3508"/>
              <a:t>gramática</a:t>
            </a:r>
            <a:r>
              <a:rPr lang="es" sz="3508"/>
              <a:t> simple, que solo posee algunos TOKENS y la regla simple de</a:t>
            </a:r>
            <a:endParaRPr sz="350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508"/>
              <a:t>variable: ( X | Y | Z | LAMBDA | BETA </a:t>
            </a:r>
            <a:endParaRPr sz="350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508"/>
              <a:t>| ALPHA | DELTA | INFECTADOS ) '=' NUMBER;</a:t>
            </a:r>
            <a:endParaRPr sz="350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508"/>
              <a:t>Configuraciones de ejemplo:</a:t>
            </a:r>
            <a:br>
              <a:rPr lang="es" sz="3508"/>
            </a:br>
            <a:r>
              <a:rPr lang="es" sz="3508"/>
              <a:t>X=20 Y=20 Z=3 ALPHA=0.3 DELTA=0.4 INFECTADOS=5</a:t>
            </a:r>
            <a:endParaRPr sz="350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508"/>
              <a:t>X=70 Y=40 Z=5</a:t>
            </a:r>
            <a:endParaRPr sz="350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9925" y="1017725"/>
            <a:ext cx="2544900" cy="2956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para crear la AC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Primero creamos una clase que “guardara” las variables de la AC, y que </a:t>
            </a:r>
            <a:r>
              <a:rPr lang="es"/>
              <a:t>también</a:t>
            </a:r>
            <a:r>
              <a:rPr lang="es"/>
              <a:t> </a:t>
            </a:r>
            <a:r>
              <a:rPr lang="es"/>
              <a:t>servirá</a:t>
            </a:r>
            <a:r>
              <a:rPr lang="es"/>
              <a:t> para valores default.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300" y="2257225"/>
            <a:ext cx="710565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16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Después</a:t>
            </a:r>
            <a:r>
              <a:rPr lang="es"/>
              <a:t> seguimos con la clase </a:t>
            </a:r>
            <a:r>
              <a:rPr lang="es"/>
              <a:t>CellularAutomata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475" y="934525"/>
            <a:ext cx="6105525" cy="390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4181900"/>
            <a:ext cx="3294300" cy="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Función</a:t>
            </a:r>
            <a:r>
              <a:rPr lang="es"/>
              <a:t> para contar </a:t>
            </a:r>
            <a:r>
              <a:rPr lang="es"/>
              <a:t>células</a:t>
            </a:r>
            <a:r>
              <a:rPr lang="es"/>
              <a:t> infectadas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50" y="384050"/>
            <a:ext cx="3857626" cy="379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8575" y="372488"/>
            <a:ext cx="448372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4362825" y="4263200"/>
            <a:ext cx="44694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Función para actualizar el </a:t>
            </a: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autómata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89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Correr la </a:t>
            </a:r>
            <a:r>
              <a:rPr lang="es"/>
              <a:t>simulación</a:t>
            </a:r>
            <a:r>
              <a:rPr lang="es"/>
              <a:t> y plottearlo!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826" y="828700"/>
            <a:ext cx="7488349" cy="40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con X=20 Y=20 Z=3 ALPHA=0.3 DELTA=0.4 INFECTADOS=5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325" y="1328301"/>
            <a:ext cx="7839250" cy="25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