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1" r:id="rId1"/>
  </p:sldMasterIdLst>
  <p:sldIdLst>
    <p:sldId id="256" r:id="rId2"/>
  </p:sldIdLst>
  <p:sldSz cx="51206400" cy="32918400"/>
  <p:notesSz cx="6858000" cy="9144000"/>
  <p:defaultTextStyle>
    <a:defPPr>
      <a:defRPr lang="en-US"/>
    </a:defPPr>
    <a:lvl1pPr marL="0" algn="l" defTabSz="2299030" rtl="0" eaLnBrk="1" latinLnBrk="0" hangingPunct="1">
      <a:defRPr sz="9100" kern="1200">
        <a:solidFill>
          <a:schemeClr val="tx1"/>
        </a:solidFill>
        <a:latin typeface="+mn-lt"/>
        <a:ea typeface="+mn-ea"/>
        <a:cs typeface="+mn-cs"/>
      </a:defRPr>
    </a:lvl1pPr>
    <a:lvl2pPr marL="2299030" algn="l" defTabSz="2299030" rtl="0" eaLnBrk="1" latinLnBrk="0" hangingPunct="1">
      <a:defRPr sz="9100" kern="1200">
        <a:solidFill>
          <a:schemeClr val="tx1"/>
        </a:solidFill>
        <a:latin typeface="+mn-lt"/>
        <a:ea typeface="+mn-ea"/>
        <a:cs typeface="+mn-cs"/>
      </a:defRPr>
    </a:lvl2pPr>
    <a:lvl3pPr marL="4598060" algn="l" defTabSz="2299030" rtl="0" eaLnBrk="1" latinLnBrk="0" hangingPunct="1">
      <a:defRPr sz="9100" kern="1200">
        <a:solidFill>
          <a:schemeClr val="tx1"/>
        </a:solidFill>
        <a:latin typeface="+mn-lt"/>
        <a:ea typeface="+mn-ea"/>
        <a:cs typeface="+mn-cs"/>
      </a:defRPr>
    </a:lvl3pPr>
    <a:lvl4pPr marL="6897091" algn="l" defTabSz="2299030" rtl="0" eaLnBrk="1" latinLnBrk="0" hangingPunct="1">
      <a:defRPr sz="9100" kern="1200">
        <a:solidFill>
          <a:schemeClr val="tx1"/>
        </a:solidFill>
        <a:latin typeface="+mn-lt"/>
        <a:ea typeface="+mn-ea"/>
        <a:cs typeface="+mn-cs"/>
      </a:defRPr>
    </a:lvl4pPr>
    <a:lvl5pPr marL="9196121" algn="l" defTabSz="2299030" rtl="0" eaLnBrk="1" latinLnBrk="0" hangingPunct="1">
      <a:defRPr sz="9100" kern="1200">
        <a:solidFill>
          <a:schemeClr val="tx1"/>
        </a:solidFill>
        <a:latin typeface="+mn-lt"/>
        <a:ea typeface="+mn-ea"/>
        <a:cs typeface="+mn-cs"/>
      </a:defRPr>
    </a:lvl5pPr>
    <a:lvl6pPr marL="11495151" algn="l" defTabSz="2299030" rtl="0" eaLnBrk="1" latinLnBrk="0" hangingPunct="1">
      <a:defRPr sz="9100" kern="1200">
        <a:solidFill>
          <a:schemeClr val="tx1"/>
        </a:solidFill>
        <a:latin typeface="+mn-lt"/>
        <a:ea typeface="+mn-ea"/>
        <a:cs typeface="+mn-cs"/>
      </a:defRPr>
    </a:lvl6pPr>
    <a:lvl7pPr marL="13794181" algn="l" defTabSz="2299030" rtl="0" eaLnBrk="1" latinLnBrk="0" hangingPunct="1">
      <a:defRPr sz="9100" kern="1200">
        <a:solidFill>
          <a:schemeClr val="tx1"/>
        </a:solidFill>
        <a:latin typeface="+mn-lt"/>
        <a:ea typeface="+mn-ea"/>
        <a:cs typeface="+mn-cs"/>
      </a:defRPr>
    </a:lvl7pPr>
    <a:lvl8pPr marL="16093211" algn="l" defTabSz="2299030" rtl="0" eaLnBrk="1" latinLnBrk="0" hangingPunct="1">
      <a:defRPr sz="9100" kern="1200">
        <a:solidFill>
          <a:schemeClr val="tx1"/>
        </a:solidFill>
        <a:latin typeface="+mn-lt"/>
        <a:ea typeface="+mn-ea"/>
        <a:cs typeface="+mn-cs"/>
      </a:defRPr>
    </a:lvl8pPr>
    <a:lvl9pPr marL="18392242" algn="l" defTabSz="2299030" rtl="0" eaLnBrk="1" latinLnBrk="0" hangingPunct="1">
      <a:defRPr sz="9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4660"/>
  </p:normalViewPr>
  <p:slideViewPr>
    <p:cSldViewPr snapToGrid="0" snapToObjects="1">
      <p:cViewPr varScale="1">
        <p:scale>
          <a:sx n="19" d="100"/>
          <a:sy n="19" d="100"/>
        </p:scale>
        <p:origin x="-424" y="-152"/>
      </p:cViewPr>
      <p:guideLst>
        <p:guide orient="horz" pos="10368"/>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7437730" y="6217922"/>
            <a:ext cx="36330941" cy="15133858"/>
          </a:xfrm>
          <a:prstGeom prst="rect">
            <a:avLst/>
          </a:prstGeom>
          <a:ln w="3175">
            <a:solidFill>
              <a:schemeClr val="bg1"/>
            </a:solidFill>
          </a:ln>
          <a:effectLst>
            <a:outerShdw blurRad="63500" sx="100500" sy="100500" algn="ctr" rotWithShape="0">
              <a:prstClr val="black">
                <a:alpha val="50000"/>
              </a:prstClr>
            </a:outerShdw>
          </a:effectLst>
        </p:spPr>
        <p:txBody>
          <a:bodyPr vert="horz" lIns="480709" tIns="240355" rIns="480709" bIns="240355" rtlCol="0">
            <a:normAutofit/>
          </a:bodyPr>
          <a:lstStyle/>
          <a:p>
            <a:pPr marL="0" indent="0" algn="l" defTabSz="4807092" rtl="0" eaLnBrk="1" latinLnBrk="0" hangingPunct="1">
              <a:spcBef>
                <a:spcPts val="10514"/>
              </a:spcBef>
              <a:buClr>
                <a:schemeClr val="accent1">
                  <a:lumMod val="60000"/>
                  <a:lumOff val="40000"/>
                </a:schemeClr>
              </a:buClr>
              <a:buSzPct val="110000"/>
              <a:buFont typeface="Wingdings 2" pitchFamily="18" charset="2"/>
              <a:buNone/>
            </a:pPr>
            <a:endParaRPr sz="168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7408358" y="7315197"/>
            <a:ext cx="36389685" cy="8279362"/>
          </a:xfrm>
        </p:spPr>
        <p:txBody>
          <a:bodyPr vert="horz" lIns="480709" tIns="240355" rIns="480709" bIns="240355" rtlCol="0" anchor="b" anchorCtr="0">
            <a:noAutofit/>
          </a:bodyPr>
          <a:lstStyle>
            <a:lvl1pPr marL="0" indent="0" algn="ctr" defTabSz="4807092" rtl="0" eaLnBrk="1" latinLnBrk="0" hangingPunct="1">
              <a:spcBef>
                <a:spcPct val="0"/>
              </a:spcBef>
              <a:buClr>
                <a:schemeClr val="accent1">
                  <a:lumMod val="60000"/>
                  <a:lumOff val="40000"/>
                </a:schemeClr>
              </a:buClr>
              <a:buSzPct val="110000"/>
              <a:buFont typeface="Wingdings 2" pitchFamily="18" charset="2"/>
              <a:buNone/>
              <a:defRPr sz="242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7408361" y="15835260"/>
            <a:ext cx="36389690" cy="4399877"/>
          </a:xfrm>
        </p:spPr>
        <p:txBody>
          <a:bodyPr vert="horz" lIns="480709" tIns="240355" rIns="480709" bIns="240355" rtlCol="0">
            <a:normAutofit/>
          </a:bodyPr>
          <a:lstStyle>
            <a:lvl1pPr marL="0" indent="0" algn="ctr" defTabSz="4807092" rtl="0" eaLnBrk="1" latinLnBrk="0" hangingPunct="1">
              <a:spcBef>
                <a:spcPts val="1577"/>
              </a:spcBef>
              <a:buClr>
                <a:schemeClr val="accent1">
                  <a:lumMod val="60000"/>
                  <a:lumOff val="40000"/>
                </a:schemeClr>
              </a:buClr>
              <a:buSzPct val="110000"/>
              <a:buFont typeface="Wingdings 2" pitchFamily="18" charset="2"/>
              <a:buNone/>
              <a:defRPr sz="9500" kern="1200">
                <a:solidFill>
                  <a:schemeClr val="tx1">
                    <a:tint val="75000"/>
                  </a:schemeClr>
                </a:solidFill>
                <a:latin typeface="+mn-lt"/>
                <a:ea typeface="+mn-ea"/>
                <a:cs typeface="+mn-cs"/>
              </a:defRPr>
            </a:lvl1pPr>
            <a:lvl2pPr marL="2403546" indent="0" algn="ctr">
              <a:buNone/>
              <a:defRPr>
                <a:solidFill>
                  <a:schemeClr val="tx1">
                    <a:tint val="75000"/>
                  </a:schemeClr>
                </a:solidFill>
              </a:defRPr>
            </a:lvl2pPr>
            <a:lvl3pPr marL="4807092" indent="0" algn="ctr">
              <a:buNone/>
              <a:defRPr>
                <a:solidFill>
                  <a:schemeClr val="tx1">
                    <a:tint val="75000"/>
                  </a:schemeClr>
                </a:solidFill>
              </a:defRPr>
            </a:lvl3pPr>
            <a:lvl4pPr marL="7210638" indent="0" algn="ctr">
              <a:buNone/>
              <a:defRPr>
                <a:solidFill>
                  <a:schemeClr val="tx1">
                    <a:tint val="75000"/>
                  </a:schemeClr>
                </a:solidFill>
              </a:defRPr>
            </a:lvl4pPr>
            <a:lvl5pPr marL="9614184" indent="0" algn="ctr">
              <a:buNone/>
              <a:defRPr>
                <a:solidFill>
                  <a:schemeClr val="tx1">
                    <a:tint val="75000"/>
                  </a:schemeClr>
                </a:solidFill>
              </a:defRPr>
            </a:lvl5pPr>
            <a:lvl6pPr marL="12017731" indent="0" algn="ctr">
              <a:buNone/>
              <a:defRPr>
                <a:solidFill>
                  <a:schemeClr val="tx1">
                    <a:tint val="75000"/>
                  </a:schemeClr>
                </a:solidFill>
              </a:defRPr>
            </a:lvl6pPr>
            <a:lvl7pPr marL="14421277" indent="0" algn="ctr">
              <a:buNone/>
              <a:defRPr>
                <a:solidFill>
                  <a:schemeClr val="tx1">
                    <a:tint val="75000"/>
                  </a:schemeClr>
                </a:solidFill>
              </a:defRPr>
            </a:lvl7pPr>
            <a:lvl8pPr marL="16824823" indent="0" algn="ctr">
              <a:buNone/>
              <a:defRPr>
                <a:solidFill>
                  <a:schemeClr val="tx1">
                    <a:tint val="75000"/>
                  </a:schemeClr>
                </a:solidFill>
              </a:defRPr>
            </a:lvl8pPr>
            <a:lvl9pPr marL="19228369"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4CC6B694-97B0-7B49-B4EF-B94E6DA66698}" type="datetimeFigureOut">
              <a:rPr lang="en-US" smtClean="0"/>
              <a:t>6/5/15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87032" y="2936986"/>
            <a:ext cx="22845452" cy="5577840"/>
          </a:xfrm>
        </p:spPr>
        <p:txBody>
          <a:bodyPr anchor="b"/>
          <a:lstStyle>
            <a:lvl1pPr algn="ctr">
              <a:defRPr sz="18900" b="0"/>
            </a:lvl1pPr>
          </a:lstStyle>
          <a:p>
            <a:r>
              <a:rPr lang="en-US" smtClean="0"/>
              <a:t>Click to edit Master title style</a:t>
            </a:r>
            <a:endParaRPr/>
          </a:p>
        </p:txBody>
      </p:sp>
      <p:sp>
        <p:nvSpPr>
          <p:cNvPr id="4" name="Text Placeholder 3"/>
          <p:cNvSpPr>
            <a:spLocks noGrp="1"/>
          </p:cNvSpPr>
          <p:nvPr>
            <p:ph type="body" sz="half" idx="2"/>
          </p:nvPr>
        </p:nvSpPr>
        <p:spPr>
          <a:xfrm>
            <a:off x="2987032" y="8581709"/>
            <a:ext cx="22845452" cy="17856730"/>
          </a:xfrm>
        </p:spPr>
        <p:txBody>
          <a:bodyPr>
            <a:normAutofit/>
          </a:bodyPr>
          <a:lstStyle>
            <a:lvl1pPr marL="0" indent="0" algn="ctr">
              <a:spcBef>
                <a:spcPts val="3154"/>
              </a:spcBef>
              <a:buNone/>
              <a:defRPr sz="95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C6B694-97B0-7B49-B4EF-B94E6DA66698}" type="datetimeFigureOut">
              <a:rPr lang="en-US" smtClean="0"/>
              <a:t>6/5/15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DCE892-8903-5B4D-9A80-459C41E52C1B}" type="slidenum">
              <a:rPr lang="en-US" smtClean="0"/>
              <a:t>‹#›</a:t>
            </a:fld>
            <a:endParaRPr lang="en-US"/>
          </a:p>
        </p:txBody>
      </p:sp>
      <p:sp>
        <p:nvSpPr>
          <p:cNvPr id="8" name="Picture Placeholder 2"/>
          <p:cNvSpPr>
            <a:spLocks noGrp="1"/>
          </p:cNvSpPr>
          <p:nvPr>
            <p:ph type="pic" idx="1"/>
          </p:nvPr>
        </p:nvSpPr>
        <p:spPr>
          <a:xfrm>
            <a:off x="28507455" y="1725084"/>
            <a:ext cx="20482560" cy="25526770"/>
          </a:xfrm>
          <a:ln w="3175">
            <a:solidFill>
              <a:schemeClr val="bg1"/>
            </a:solidFill>
          </a:ln>
          <a:effectLst>
            <a:outerShdw blurRad="63500" sx="100500" sy="100500" algn="ctr" rotWithShape="0">
              <a:prstClr val="black">
                <a:alpha val="50000"/>
              </a:prstClr>
            </a:outerShdw>
          </a:effectLst>
        </p:spPr>
        <p:txBody>
          <a:bodyPr vert="horz" lIns="480709" tIns="240355" rIns="480709" bIns="240355" rtlCol="0">
            <a:normAutofit/>
          </a:bodyPr>
          <a:lstStyle>
            <a:lvl1pPr marL="0" indent="0" algn="l" defTabSz="4807092" rtl="0" eaLnBrk="1" latinLnBrk="0" hangingPunct="1">
              <a:spcBef>
                <a:spcPts val="10514"/>
              </a:spcBef>
              <a:buClr>
                <a:schemeClr val="accent1">
                  <a:lumMod val="60000"/>
                  <a:lumOff val="40000"/>
                </a:schemeClr>
              </a:buClr>
              <a:buSzPct val="110000"/>
              <a:buFont typeface="Wingdings 2" pitchFamily="18" charset="2"/>
              <a:buNone/>
              <a:defRPr sz="16800" kern="1200">
                <a:solidFill>
                  <a:schemeClr val="tx1">
                    <a:lumMod val="65000"/>
                    <a:lumOff val="35000"/>
                  </a:schemeClr>
                </a:solidFill>
                <a:latin typeface="+mn-lt"/>
                <a:ea typeface="+mn-ea"/>
                <a:cs typeface="+mn-cs"/>
              </a:defRPr>
            </a:lvl1pPr>
            <a:lvl2pPr marL="2403546" indent="0">
              <a:buNone/>
              <a:defRPr sz="14700"/>
            </a:lvl2pPr>
            <a:lvl3pPr marL="4807092" indent="0">
              <a:buNone/>
              <a:defRPr sz="12600"/>
            </a:lvl3pPr>
            <a:lvl4pPr marL="7210638" indent="0">
              <a:buNone/>
              <a:defRPr sz="10500"/>
            </a:lvl4pPr>
            <a:lvl5pPr marL="9614184" indent="0">
              <a:buNone/>
              <a:defRPr sz="10500"/>
            </a:lvl5pPr>
            <a:lvl6pPr marL="12017731" indent="0">
              <a:buNone/>
              <a:defRPr sz="10500"/>
            </a:lvl6pPr>
            <a:lvl7pPr marL="14421277" indent="0">
              <a:buNone/>
              <a:defRPr sz="10500"/>
            </a:lvl7pPr>
            <a:lvl8pPr marL="16824823" indent="0">
              <a:buNone/>
              <a:defRPr sz="10500"/>
            </a:lvl8pPr>
            <a:lvl9pPr marL="19228369" indent="0">
              <a:buNone/>
              <a:defRPr sz="105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CC6B694-97B0-7B49-B4EF-B94E6DA66698}" type="datetimeFigureOut">
              <a:rPr lang="en-US" smtClean="0"/>
              <a:t>6/5/15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CE892-8903-5B4D-9A80-459C41E52C1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270835" y="1767845"/>
            <a:ext cx="8534400" cy="2676144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075934" y="1767845"/>
            <a:ext cx="37462466" cy="2676144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CC6B694-97B0-7B49-B4EF-B94E6DA66698}" type="datetimeFigureOut">
              <a:rPr lang="en-US" smtClean="0"/>
              <a:t>6/5/15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CE892-8903-5B4D-9A80-459C41E52C1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CC6B694-97B0-7B49-B4EF-B94E6DA66698}" type="datetimeFigureOut">
              <a:rPr lang="en-US" smtClean="0"/>
              <a:t>6/5/15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CE892-8903-5B4D-9A80-459C41E52C1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2035816" y="16093447"/>
            <a:ext cx="47134780" cy="7056120"/>
          </a:xfrm>
        </p:spPr>
        <p:txBody>
          <a:bodyPr/>
          <a:lstStyle/>
          <a:p>
            <a:r>
              <a:rPr lang="en-US" smtClean="0"/>
              <a:t>Click to edit Master title style</a:t>
            </a:r>
            <a:endParaRPr dirty="0"/>
          </a:p>
        </p:txBody>
      </p:sp>
      <p:sp>
        <p:nvSpPr>
          <p:cNvPr id="3" name="Subtitle 2"/>
          <p:cNvSpPr>
            <a:spLocks noGrp="1"/>
          </p:cNvSpPr>
          <p:nvPr>
            <p:ph type="subTitle" idx="1"/>
          </p:nvPr>
        </p:nvSpPr>
        <p:spPr>
          <a:xfrm>
            <a:off x="2035816" y="22900942"/>
            <a:ext cx="47134780" cy="4668821"/>
          </a:xfrm>
        </p:spPr>
        <p:txBody>
          <a:bodyPr>
            <a:normAutofit/>
          </a:bodyPr>
          <a:lstStyle>
            <a:lvl1pPr marL="0" indent="0" algn="ctr">
              <a:spcBef>
                <a:spcPts val="1577"/>
              </a:spcBef>
              <a:buNone/>
              <a:defRPr sz="9500">
                <a:solidFill>
                  <a:schemeClr val="tx1">
                    <a:tint val="75000"/>
                  </a:schemeClr>
                </a:solidFill>
              </a:defRPr>
            </a:lvl1pPr>
            <a:lvl2pPr marL="2403546" indent="0" algn="ctr">
              <a:buNone/>
              <a:defRPr>
                <a:solidFill>
                  <a:schemeClr val="tx1">
                    <a:tint val="75000"/>
                  </a:schemeClr>
                </a:solidFill>
              </a:defRPr>
            </a:lvl2pPr>
            <a:lvl3pPr marL="4807092" indent="0" algn="ctr">
              <a:buNone/>
              <a:defRPr>
                <a:solidFill>
                  <a:schemeClr val="tx1">
                    <a:tint val="75000"/>
                  </a:schemeClr>
                </a:solidFill>
              </a:defRPr>
            </a:lvl3pPr>
            <a:lvl4pPr marL="7210638" indent="0" algn="ctr">
              <a:buNone/>
              <a:defRPr>
                <a:solidFill>
                  <a:schemeClr val="tx1">
                    <a:tint val="75000"/>
                  </a:schemeClr>
                </a:solidFill>
              </a:defRPr>
            </a:lvl4pPr>
            <a:lvl5pPr marL="9614184" indent="0" algn="ctr">
              <a:buNone/>
              <a:defRPr>
                <a:solidFill>
                  <a:schemeClr val="tx1">
                    <a:tint val="75000"/>
                  </a:schemeClr>
                </a:solidFill>
              </a:defRPr>
            </a:lvl5pPr>
            <a:lvl6pPr marL="12017731" indent="0" algn="ctr">
              <a:buNone/>
              <a:defRPr>
                <a:solidFill>
                  <a:schemeClr val="tx1">
                    <a:tint val="75000"/>
                  </a:schemeClr>
                </a:solidFill>
              </a:defRPr>
            </a:lvl6pPr>
            <a:lvl7pPr marL="14421277" indent="0" algn="ctr">
              <a:buNone/>
              <a:defRPr>
                <a:solidFill>
                  <a:schemeClr val="tx1">
                    <a:tint val="75000"/>
                  </a:schemeClr>
                </a:solidFill>
              </a:defRPr>
            </a:lvl7pPr>
            <a:lvl8pPr marL="16824823" indent="0" algn="ctr">
              <a:buNone/>
              <a:defRPr>
                <a:solidFill>
                  <a:schemeClr val="tx1">
                    <a:tint val="75000"/>
                  </a:schemeClr>
                </a:solidFill>
              </a:defRPr>
            </a:lvl8pPr>
            <a:lvl9pPr marL="19228369"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4CC6B694-97B0-7B49-B4EF-B94E6DA66698}" type="datetimeFigureOut">
              <a:rPr lang="en-US" smtClean="0"/>
              <a:t>6/5/15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CE892-8903-5B4D-9A80-459C41E52C1B}" type="slidenum">
              <a:rPr lang="en-US" smtClean="0"/>
              <a:t>‹#›</a:t>
            </a:fld>
            <a:endParaRPr lang="en-US"/>
          </a:p>
        </p:txBody>
      </p:sp>
      <p:sp>
        <p:nvSpPr>
          <p:cNvPr id="9" name="Picture Placeholder 2"/>
          <p:cNvSpPr>
            <a:spLocks noGrp="1"/>
          </p:cNvSpPr>
          <p:nvPr>
            <p:ph type="pic" idx="13"/>
          </p:nvPr>
        </p:nvSpPr>
        <p:spPr>
          <a:xfrm>
            <a:off x="2077488" y="1744982"/>
            <a:ext cx="47051424" cy="13616938"/>
          </a:xfrm>
          <a:ln w="3175">
            <a:solidFill>
              <a:schemeClr val="bg1"/>
            </a:solidFill>
          </a:ln>
          <a:effectLst>
            <a:outerShdw blurRad="63500" sx="100500" sy="100500" algn="ctr" rotWithShape="0">
              <a:prstClr val="black">
                <a:alpha val="50000"/>
              </a:prstClr>
            </a:outerShdw>
          </a:effectLst>
        </p:spPr>
        <p:txBody>
          <a:bodyPr/>
          <a:lstStyle>
            <a:lvl1pPr marL="0" indent="0">
              <a:buNone/>
              <a:defRPr sz="16800"/>
            </a:lvl1pPr>
            <a:lvl2pPr marL="2403546" indent="0">
              <a:buNone/>
              <a:defRPr sz="14700"/>
            </a:lvl2pPr>
            <a:lvl3pPr marL="4807092" indent="0">
              <a:buNone/>
              <a:defRPr sz="12600"/>
            </a:lvl3pPr>
            <a:lvl4pPr marL="7210638" indent="0">
              <a:buNone/>
              <a:defRPr sz="10500"/>
            </a:lvl4pPr>
            <a:lvl5pPr marL="9614184" indent="0">
              <a:buNone/>
              <a:defRPr sz="10500"/>
            </a:lvl5pPr>
            <a:lvl6pPr marL="12017731" indent="0">
              <a:buNone/>
              <a:defRPr sz="10500"/>
            </a:lvl6pPr>
            <a:lvl7pPr marL="14421277" indent="0">
              <a:buNone/>
              <a:defRPr sz="10500"/>
            </a:lvl7pPr>
            <a:lvl8pPr marL="16824823" indent="0">
              <a:buNone/>
              <a:defRPr sz="10500"/>
            </a:lvl8pPr>
            <a:lvl9pPr marL="19228369" indent="0">
              <a:buNone/>
              <a:defRPr sz="105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75943" y="11535094"/>
            <a:ext cx="45116753" cy="6537960"/>
          </a:xfrm>
        </p:spPr>
        <p:txBody>
          <a:bodyPr anchor="b" anchorCtr="0"/>
          <a:lstStyle>
            <a:lvl1pPr algn="ctr">
              <a:defRPr sz="24200" b="0" cap="none" baseline="0"/>
            </a:lvl1pPr>
          </a:lstStyle>
          <a:p>
            <a:r>
              <a:rPr lang="en-US" smtClean="0"/>
              <a:t>Click to edit Master title style</a:t>
            </a:r>
            <a:endParaRPr/>
          </a:p>
        </p:txBody>
      </p:sp>
      <p:sp>
        <p:nvSpPr>
          <p:cNvPr id="3" name="Text Placeholder 2"/>
          <p:cNvSpPr>
            <a:spLocks noGrp="1"/>
          </p:cNvSpPr>
          <p:nvPr>
            <p:ph type="body" idx="1"/>
          </p:nvPr>
        </p:nvSpPr>
        <p:spPr>
          <a:xfrm>
            <a:off x="3075943" y="17932826"/>
            <a:ext cx="45116753" cy="7200898"/>
          </a:xfrm>
        </p:spPr>
        <p:txBody>
          <a:bodyPr anchor="t" anchorCtr="0">
            <a:normAutofit/>
          </a:bodyPr>
          <a:lstStyle>
            <a:lvl1pPr marL="0" indent="0" algn="ctr">
              <a:spcBef>
                <a:spcPts val="1577"/>
              </a:spcBef>
              <a:buNone/>
              <a:defRPr sz="9500">
                <a:solidFill>
                  <a:schemeClr val="tx1">
                    <a:tint val="75000"/>
                  </a:schemeClr>
                </a:solidFill>
              </a:defRPr>
            </a:lvl1pPr>
            <a:lvl2pPr marL="2403546" indent="0">
              <a:buNone/>
              <a:defRPr sz="9500">
                <a:solidFill>
                  <a:schemeClr val="tx1">
                    <a:tint val="75000"/>
                  </a:schemeClr>
                </a:solidFill>
              </a:defRPr>
            </a:lvl2pPr>
            <a:lvl3pPr marL="4807092" indent="0">
              <a:buNone/>
              <a:defRPr sz="8400">
                <a:solidFill>
                  <a:schemeClr val="tx1">
                    <a:tint val="75000"/>
                  </a:schemeClr>
                </a:solidFill>
              </a:defRPr>
            </a:lvl3pPr>
            <a:lvl4pPr marL="7210638" indent="0">
              <a:buNone/>
              <a:defRPr sz="7400">
                <a:solidFill>
                  <a:schemeClr val="tx1">
                    <a:tint val="75000"/>
                  </a:schemeClr>
                </a:solidFill>
              </a:defRPr>
            </a:lvl4pPr>
            <a:lvl5pPr marL="9614184" indent="0">
              <a:buNone/>
              <a:defRPr sz="7400">
                <a:solidFill>
                  <a:schemeClr val="tx1">
                    <a:tint val="75000"/>
                  </a:schemeClr>
                </a:solidFill>
              </a:defRPr>
            </a:lvl5pPr>
            <a:lvl6pPr marL="12017731" indent="0">
              <a:buNone/>
              <a:defRPr sz="7400">
                <a:solidFill>
                  <a:schemeClr val="tx1">
                    <a:tint val="75000"/>
                  </a:schemeClr>
                </a:solidFill>
              </a:defRPr>
            </a:lvl6pPr>
            <a:lvl7pPr marL="14421277" indent="0">
              <a:buNone/>
              <a:defRPr sz="7400">
                <a:solidFill>
                  <a:schemeClr val="tx1">
                    <a:tint val="75000"/>
                  </a:schemeClr>
                </a:solidFill>
              </a:defRPr>
            </a:lvl7pPr>
            <a:lvl8pPr marL="16824823" indent="0">
              <a:buNone/>
              <a:defRPr sz="7400">
                <a:solidFill>
                  <a:schemeClr val="tx1">
                    <a:tint val="75000"/>
                  </a:schemeClr>
                </a:solidFill>
              </a:defRPr>
            </a:lvl8pPr>
            <a:lvl9pPr marL="19228369" indent="0">
              <a:buNone/>
              <a:defRPr sz="7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C6B694-97B0-7B49-B4EF-B94E6DA66698}" type="datetimeFigureOut">
              <a:rPr lang="en-US" smtClean="0"/>
              <a:t>6/5/15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CE892-8903-5B4D-9A80-459C41E52C1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75940" y="516365"/>
            <a:ext cx="45036746" cy="6417389"/>
          </a:xfrm>
        </p:spPr>
        <p:txBody>
          <a:bodyPr/>
          <a:lstStyle/>
          <a:p>
            <a:r>
              <a:rPr lang="en-US" smtClean="0"/>
              <a:t>Click to edit Master title style</a:t>
            </a:r>
            <a:endParaRPr/>
          </a:p>
        </p:txBody>
      </p:sp>
      <p:sp>
        <p:nvSpPr>
          <p:cNvPr id="3" name="Content Placeholder 2"/>
          <p:cNvSpPr>
            <a:spLocks noGrp="1"/>
          </p:cNvSpPr>
          <p:nvPr>
            <p:ph sz="half" idx="1"/>
          </p:nvPr>
        </p:nvSpPr>
        <p:spPr>
          <a:xfrm>
            <a:off x="3075940" y="7680965"/>
            <a:ext cx="21506688" cy="20848320"/>
          </a:xfrm>
        </p:spPr>
        <p:txBody>
          <a:bodyPr>
            <a:normAutofit/>
          </a:bodyPr>
          <a:lstStyle>
            <a:lvl1pPr>
              <a:spcBef>
                <a:spcPts val="8411"/>
              </a:spcBef>
              <a:defRPr sz="10500"/>
            </a:lvl1pPr>
            <a:lvl2pPr>
              <a:defRPr sz="9500"/>
            </a:lvl2pPr>
            <a:lvl3pPr>
              <a:defRPr sz="9500"/>
            </a:lvl3pPr>
            <a:lvl4pPr>
              <a:defRPr sz="9500"/>
            </a:lvl4pPr>
            <a:lvl5pPr>
              <a:defRPr sz="9500"/>
            </a:lvl5pPr>
            <a:lvl6pPr>
              <a:defRPr sz="9500"/>
            </a:lvl6pPr>
            <a:lvl7pPr>
              <a:defRPr sz="9500"/>
            </a:lvl7pPr>
            <a:lvl8pPr>
              <a:defRPr sz="9500"/>
            </a:lvl8pPr>
            <a:lvl9pPr>
              <a:defRPr sz="9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26605998" y="7680965"/>
            <a:ext cx="21506688" cy="20848320"/>
          </a:xfrm>
        </p:spPr>
        <p:txBody>
          <a:bodyPr>
            <a:normAutofit/>
          </a:bodyPr>
          <a:lstStyle>
            <a:lvl1pPr>
              <a:spcBef>
                <a:spcPts val="8411"/>
              </a:spcBef>
              <a:defRPr sz="10500"/>
            </a:lvl1pPr>
            <a:lvl2pPr>
              <a:defRPr sz="9500"/>
            </a:lvl2pPr>
            <a:lvl3pPr>
              <a:defRPr sz="9500"/>
            </a:lvl3pPr>
            <a:lvl4pPr>
              <a:defRPr sz="9500"/>
            </a:lvl4pPr>
            <a:lvl5pPr>
              <a:defRPr sz="9500"/>
            </a:lvl5pPr>
            <a:lvl6pPr>
              <a:defRPr sz="9500"/>
            </a:lvl6pPr>
            <a:lvl7pPr>
              <a:defRPr sz="9500"/>
            </a:lvl7pPr>
            <a:lvl8pPr>
              <a:defRPr sz="9500"/>
            </a:lvl8pPr>
            <a:lvl9pPr>
              <a:defRPr sz="9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CC6B694-97B0-7B49-B4EF-B94E6DA66698}" type="datetimeFigureOut">
              <a:rPr lang="en-US" smtClean="0"/>
              <a:t>6/5/15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DCE892-8903-5B4D-9A80-459C41E52C1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75934" y="516365"/>
            <a:ext cx="45036746" cy="6417389"/>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3075934" y="6975477"/>
            <a:ext cx="21506688" cy="3604258"/>
          </a:xfrm>
        </p:spPr>
        <p:txBody>
          <a:bodyPr anchor="b">
            <a:noAutofit/>
          </a:bodyPr>
          <a:lstStyle>
            <a:lvl1pPr marL="0" indent="0" algn="ctr">
              <a:spcBef>
                <a:spcPts val="0"/>
              </a:spcBef>
              <a:buNone/>
              <a:defRPr sz="12600" b="0">
                <a:solidFill>
                  <a:schemeClr val="accent1">
                    <a:lumMod val="60000"/>
                    <a:lumOff val="40000"/>
                  </a:schemeClr>
                </a:solidFill>
              </a:defRPr>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smtClean="0"/>
              <a:t>Click to edit Master text styles</a:t>
            </a:r>
          </a:p>
        </p:txBody>
      </p:sp>
      <p:sp>
        <p:nvSpPr>
          <p:cNvPr id="4" name="Content Placeholder 3"/>
          <p:cNvSpPr>
            <a:spLocks noGrp="1"/>
          </p:cNvSpPr>
          <p:nvPr>
            <p:ph sz="half" idx="2"/>
          </p:nvPr>
        </p:nvSpPr>
        <p:spPr>
          <a:xfrm>
            <a:off x="3075934" y="11267594"/>
            <a:ext cx="21506688" cy="17261688"/>
          </a:xfrm>
        </p:spPr>
        <p:txBody>
          <a:bodyPr>
            <a:normAutofit/>
          </a:bodyPr>
          <a:lstStyle>
            <a:lvl1pPr>
              <a:spcBef>
                <a:spcPts val="8411"/>
              </a:spcBef>
              <a:defRPr sz="10500"/>
            </a:lvl1pPr>
            <a:lvl2pPr>
              <a:defRPr sz="9500"/>
            </a:lvl2pPr>
            <a:lvl3pPr>
              <a:defRPr sz="9500"/>
            </a:lvl3pPr>
            <a:lvl4pPr>
              <a:defRPr sz="9500"/>
            </a:lvl4pPr>
            <a:lvl5pPr>
              <a:defRPr sz="95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26605992" y="6975477"/>
            <a:ext cx="21506688" cy="3604258"/>
          </a:xfrm>
        </p:spPr>
        <p:txBody>
          <a:bodyPr anchor="b">
            <a:noAutofit/>
          </a:bodyPr>
          <a:lstStyle>
            <a:lvl1pPr marL="0" indent="0" algn="ctr">
              <a:spcBef>
                <a:spcPts val="0"/>
              </a:spcBef>
              <a:buNone/>
              <a:defRPr sz="12600" b="0">
                <a:solidFill>
                  <a:schemeClr val="accent1">
                    <a:lumMod val="60000"/>
                    <a:lumOff val="40000"/>
                  </a:schemeClr>
                </a:solidFill>
              </a:defRPr>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smtClean="0"/>
              <a:t>Click to edit Master text styles</a:t>
            </a:r>
          </a:p>
        </p:txBody>
      </p:sp>
      <p:sp>
        <p:nvSpPr>
          <p:cNvPr id="6" name="Content Placeholder 5"/>
          <p:cNvSpPr>
            <a:spLocks noGrp="1"/>
          </p:cNvSpPr>
          <p:nvPr>
            <p:ph sz="quarter" idx="4"/>
          </p:nvPr>
        </p:nvSpPr>
        <p:spPr>
          <a:xfrm>
            <a:off x="26605992" y="11267594"/>
            <a:ext cx="21506688" cy="17261688"/>
          </a:xfrm>
        </p:spPr>
        <p:txBody>
          <a:bodyPr>
            <a:normAutofit/>
          </a:bodyPr>
          <a:lstStyle>
            <a:lvl1pPr>
              <a:spcBef>
                <a:spcPts val="8411"/>
              </a:spcBef>
              <a:defRPr sz="10500"/>
            </a:lvl1pPr>
            <a:lvl2pPr>
              <a:defRPr sz="9500"/>
            </a:lvl2pPr>
            <a:lvl3pPr>
              <a:defRPr sz="9500"/>
            </a:lvl3pPr>
            <a:lvl4pPr>
              <a:defRPr sz="9500"/>
            </a:lvl4pPr>
            <a:lvl5pPr>
              <a:defRPr sz="95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CC6B694-97B0-7B49-B4EF-B94E6DA66698}" type="datetimeFigureOut">
              <a:rPr lang="en-US" smtClean="0"/>
              <a:t>6/5/15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DCE892-8903-5B4D-9A80-459C41E52C1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CC6B694-97B0-7B49-B4EF-B94E6DA66698}" type="datetimeFigureOut">
              <a:rPr lang="en-US" smtClean="0"/>
              <a:t>6/5/15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DCE892-8903-5B4D-9A80-459C41E52C1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C6B694-97B0-7B49-B4EF-B94E6DA66698}" type="datetimeFigureOut">
              <a:rPr lang="en-US" smtClean="0"/>
              <a:t>6/5/15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DCE892-8903-5B4D-9A80-459C41E52C1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87034" y="2936986"/>
            <a:ext cx="21506688" cy="5577840"/>
          </a:xfrm>
        </p:spPr>
        <p:txBody>
          <a:bodyPr anchor="b"/>
          <a:lstStyle>
            <a:lvl1pPr algn="ctr">
              <a:defRPr sz="18900" b="0"/>
            </a:lvl1pPr>
          </a:lstStyle>
          <a:p>
            <a:r>
              <a:rPr lang="en-US" smtClean="0"/>
              <a:t>Click to edit Master title style</a:t>
            </a:r>
            <a:endParaRPr/>
          </a:p>
        </p:txBody>
      </p:sp>
      <p:sp>
        <p:nvSpPr>
          <p:cNvPr id="3" name="Content Placeholder 2"/>
          <p:cNvSpPr>
            <a:spLocks noGrp="1"/>
          </p:cNvSpPr>
          <p:nvPr>
            <p:ph idx="1"/>
          </p:nvPr>
        </p:nvSpPr>
        <p:spPr>
          <a:xfrm>
            <a:off x="26559814" y="1767840"/>
            <a:ext cx="21506688" cy="26761440"/>
          </a:xfrm>
        </p:spPr>
        <p:txBody>
          <a:bodyPr>
            <a:normAutofit/>
          </a:bodyPr>
          <a:lstStyle>
            <a:lvl1pPr>
              <a:spcBef>
                <a:spcPts val="10514"/>
              </a:spcBef>
              <a:defRPr sz="11600"/>
            </a:lvl1pPr>
            <a:lvl2pPr>
              <a:defRPr sz="10500"/>
            </a:lvl2pPr>
            <a:lvl3pPr>
              <a:defRPr sz="9500"/>
            </a:lvl3pPr>
            <a:lvl4pPr>
              <a:defRPr sz="9500"/>
            </a:lvl4pPr>
            <a:lvl5pPr>
              <a:defRPr sz="9500"/>
            </a:lvl5pPr>
            <a:lvl6pPr>
              <a:defRPr sz="10500"/>
            </a:lvl6pPr>
            <a:lvl7pPr>
              <a:defRPr sz="10500"/>
            </a:lvl7pPr>
            <a:lvl8pPr>
              <a:defRPr sz="10500"/>
            </a:lvl8pPr>
            <a:lvl9pPr>
              <a:defRPr sz="10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987034" y="8581709"/>
            <a:ext cx="21506688" cy="17856730"/>
          </a:xfrm>
        </p:spPr>
        <p:txBody>
          <a:bodyPr>
            <a:normAutofit/>
          </a:bodyPr>
          <a:lstStyle>
            <a:lvl1pPr marL="0" indent="0" algn="ctr">
              <a:spcBef>
                <a:spcPts val="3154"/>
              </a:spcBef>
              <a:buNone/>
              <a:defRPr sz="95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C6B694-97B0-7B49-B4EF-B94E6DA66698}" type="datetimeFigureOut">
              <a:rPr lang="en-US" smtClean="0"/>
              <a:t>6/5/15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75940" y="516365"/>
            <a:ext cx="45036746" cy="6417389"/>
          </a:xfrm>
          <a:prstGeom prst="rect">
            <a:avLst/>
          </a:prstGeom>
        </p:spPr>
        <p:txBody>
          <a:bodyPr vert="horz" lIns="480709" tIns="240355" rIns="480709" bIns="240355"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3075940" y="7680965"/>
            <a:ext cx="45036746" cy="20848320"/>
          </a:xfrm>
          <a:prstGeom prst="rect">
            <a:avLst/>
          </a:prstGeom>
        </p:spPr>
        <p:txBody>
          <a:bodyPr vert="horz" lIns="480709" tIns="240355" rIns="480709" bIns="24035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1527076" y="30123209"/>
            <a:ext cx="11948160" cy="1752600"/>
          </a:xfrm>
          <a:prstGeom prst="rect">
            <a:avLst/>
          </a:prstGeom>
        </p:spPr>
        <p:txBody>
          <a:bodyPr vert="horz" lIns="480709" tIns="240355" rIns="480709" bIns="240355" rtlCol="0" anchor="ctr"/>
          <a:lstStyle>
            <a:lvl1pPr algn="r">
              <a:defRPr sz="6300">
                <a:solidFill>
                  <a:schemeClr val="bg1"/>
                </a:solidFill>
              </a:defRPr>
            </a:lvl1pPr>
          </a:lstStyle>
          <a:p>
            <a:fld id="{4CC6B694-97B0-7B49-B4EF-B94E6DA66698}" type="datetimeFigureOut">
              <a:rPr lang="en-US" smtClean="0"/>
              <a:t>6/5/15</a:t>
            </a:fld>
            <a:endParaRPr lang="en-US"/>
          </a:p>
        </p:txBody>
      </p:sp>
      <p:sp>
        <p:nvSpPr>
          <p:cNvPr id="5" name="Footer Placeholder 4"/>
          <p:cNvSpPr>
            <a:spLocks noGrp="1"/>
          </p:cNvSpPr>
          <p:nvPr>
            <p:ph type="ftr" sz="quarter" idx="3"/>
          </p:nvPr>
        </p:nvSpPr>
        <p:spPr>
          <a:xfrm>
            <a:off x="1480967" y="30123209"/>
            <a:ext cx="27109270" cy="1752600"/>
          </a:xfrm>
          <a:prstGeom prst="rect">
            <a:avLst/>
          </a:prstGeom>
        </p:spPr>
        <p:txBody>
          <a:bodyPr vert="horz" lIns="480709" tIns="240355" rIns="480709" bIns="240355" rtlCol="0" anchor="ctr"/>
          <a:lstStyle>
            <a:lvl1pPr algn="l">
              <a:defRPr sz="6300">
                <a:solidFill>
                  <a:schemeClr val="bg1"/>
                </a:solidFill>
              </a:defRPr>
            </a:lvl1pPr>
          </a:lstStyle>
          <a:p>
            <a:endParaRPr lang="en-US"/>
          </a:p>
        </p:txBody>
      </p:sp>
      <p:sp>
        <p:nvSpPr>
          <p:cNvPr id="6" name="Slide Number Placeholder 5"/>
          <p:cNvSpPr>
            <a:spLocks noGrp="1"/>
          </p:cNvSpPr>
          <p:nvPr>
            <p:ph type="sldNum" sz="quarter" idx="4"/>
          </p:nvPr>
        </p:nvSpPr>
        <p:spPr>
          <a:xfrm>
            <a:off x="44228274" y="30123209"/>
            <a:ext cx="5547360" cy="1752600"/>
          </a:xfrm>
          <a:prstGeom prst="rect">
            <a:avLst/>
          </a:prstGeom>
        </p:spPr>
        <p:txBody>
          <a:bodyPr vert="horz" lIns="480709" tIns="240355" rIns="480709" bIns="240355" rtlCol="0" anchor="ctr"/>
          <a:lstStyle>
            <a:lvl1pPr algn="r">
              <a:defRPr sz="18900">
                <a:solidFill>
                  <a:schemeClr val="bg1"/>
                </a:solidFill>
              </a:defRPr>
            </a:lvl1pPr>
          </a:lstStyle>
          <a:p>
            <a:fld id="{BEDCE892-8903-5B4D-9A80-459C41E52C1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Lst>
  <p:txStyles>
    <p:titleStyle>
      <a:lvl1pPr algn="ctr" defTabSz="4807092" rtl="0" eaLnBrk="1" latinLnBrk="0" hangingPunct="1">
        <a:spcBef>
          <a:spcPct val="0"/>
        </a:spcBef>
        <a:buNone/>
        <a:defRPr sz="24200" kern="1200">
          <a:solidFill>
            <a:schemeClr val="accent1"/>
          </a:solidFill>
          <a:latin typeface="+mj-lt"/>
          <a:ea typeface="+mj-ea"/>
          <a:cs typeface="+mj-cs"/>
        </a:defRPr>
      </a:lvl1pPr>
    </p:titleStyle>
    <p:bodyStyle>
      <a:lvl1pPr marL="1836042" indent="-1836042" algn="l" defTabSz="4807092" rtl="0" eaLnBrk="1" latinLnBrk="0" hangingPunct="1">
        <a:spcBef>
          <a:spcPts val="10514"/>
        </a:spcBef>
        <a:buClr>
          <a:schemeClr val="accent1">
            <a:lumMod val="60000"/>
            <a:lumOff val="40000"/>
          </a:schemeClr>
        </a:buClr>
        <a:buSzPct val="110000"/>
        <a:buFont typeface="Wingdings 2" pitchFamily="18" charset="2"/>
        <a:buChar char=""/>
        <a:defRPr sz="12600" kern="1200">
          <a:solidFill>
            <a:schemeClr val="tx1">
              <a:lumMod val="65000"/>
              <a:lumOff val="35000"/>
            </a:schemeClr>
          </a:solidFill>
          <a:latin typeface="+mn-lt"/>
          <a:ea typeface="+mn-ea"/>
          <a:cs typeface="+mn-cs"/>
        </a:defRPr>
      </a:lvl1pPr>
      <a:lvl2pPr marL="3605319" indent="-1769277" algn="l" defTabSz="4807092" rtl="0" eaLnBrk="1" latinLnBrk="0" hangingPunct="1">
        <a:spcBef>
          <a:spcPts val="3154"/>
        </a:spcBef>
        <a:buClr>
          <a:schemeClr val="accent1">
            <a:lumMod val="75000"/>
          </a:schemeClr>
        </a:buClr>
        <a:buSzPct val="110000"/>
        <a:buFont typeface="Wingdings 2" pitchFamily="18" charset="2"/>
        <a:buChar char=""/>
        <a:defRPr sz="11600" kern="1200">
          <a:solidFill>
            <a:schemeClr val="tx1">
              <a:lumMod val="65000"/>
              <a:lumOff val="35000"/>
            </a:schemeClr>
          </a:solidFill>
          <a:latin typeface="+mn-lt"/>
          <a:ea typeface="+mn-ea"/>
          <a:cs typeface="+mn-cs"/>
        </a:defRPr>
      </a:lvl2pPr>
      <a:lvl3pPr marL="5090844" indent="-1485525" algn="l" defTabSz="4807092" rtl="0" eaLnBrk="1" latinLnBrk="0" hangingPunct="1">
        <a:spcBef>
          <a:spcPts val="3154"/>
        </a:spcBef>
        <a:buClr>
          <a:schemeClr val="accent1">
            <a:lumMod val="60000"/>
            <a:lumOff val="40000"/>
          </a:schemeClr>
        </a:buClr>
        <a:buSzPct val="110000"/>
        <a:buFont typeface="Wingdings 2" pitchFamily="18" charset="2"/>
        <a:buChar char=""/>
        <a:defRPr sz="10500" kern="1200">
          <a:solidFill>
            <a:schemeClr val="tx1">
              <a:lumMod val="65000"/>
              <a:lumOff val="35000"/>
            </a:schemeClr>
          </a:solidFill>
          <a:latin typeface="+mn-lt"/>
          <a:ea typeface="+mn-ea"/>
          <a:cs typeface="+mn-cs"/>
        </a:defRPr>
      </a:lvl3pPr>
      <a:lvl4pPr marL="6643134" indent="-1552290" algn="l" defTabSz="4807092" rtl="0" eaLnBrk="1" latinLnBrk="0" hangingPunct="1">
        <a:spcBef>
          <a:spcPts val="3154"/>
        </a:spcBef>
        <a:buClr>
          <a:schemeClr val="accent1">
            <a:lumMod val="75000"/>
          </a:schemeClr>
        </a:buClr>
        <a:buSzPct val="110000"/>
        <a:buFont typeface="Wingdings 2" pitchFamily="18" charset="2"/>
        <a:buChar char=""/>
        <a:defRPr sz="9500" kern="1200">
          <a:solidFill>
            <a:schemeClr val="tx1">
              <a:lumMod val="65000"/>
              <a:lumOff val="35000"/>
            </a:schemeClr>
          </a:solidFill>
          <a:latin typeface="+mn-lt"/>
          <a:ea typeface="+mn-ea"/>
          <a:cs typeface="+mn-cs"/>
        </a:defRPr>
      </a:lvl4pPr>
      <a:lvl5pPr marL="8128659" indent="-1485525" algn="l" defTabSz="4807092" rtl="0" eaLnBrk="1" latinLnBrk="0" hangingPunct="1">
        <a:spcBef>
          <a:spcPts val="3154"/>
        </a:spcBef>
        <a:buClr>
          <a:schemeClr val="accent1">
            <a:lumMod val="60000"/>
            <a:lumOff val="40000"/>
          </a:schemeClr>
        </a:buClr>
        <a:buSzPct val="110000"/>
        <a:buFont typeface="Wingdings 2" pitchFamily="18" charset="2"/>
        <a:buChar char=""/>
        <a:defRPr sz="9500" kern="1200">
          <a:solidFill>
            <a:schemeClr val="tx1">
              <a:lumMod val="65000"/>
              <a:lumOff val="35000"/>
            </a:schemeClr>
          </a:solidFill>
          <a:latin typeface="+mn-lt"/>
          <a:ea typeface="+mn-ea"/>
          <a:cs typeface="+mn-cs"/>
        </a:defRPr>
      </a:lvl5pPr>
      <a:lvl6pPr marL="9614184" indent="-1485525" algn="l" defTabSz="4807092" rtl="0" eaLnBrk="1" latinLnBrk="0" hangingPunct="1">
        <a:spcBef>
          <a:spcPct val="20000"/>
        </a:spcBef>
        <a:buClr>
          <a:schemeClr val="accent2"/>
        </a:buClr>
        <a:buSzPct val="110000"/>
        <a:buFont typeface="Wingdings 2" pitchFamily="18" charset="2"/>
        <a:buChar char=""/>
        <a:defRPr lang="en-US" sz="9500" kern="1200" dirty="0" smtClean="0">
          <a:solidFill>
            <a:schemeClr val="tx1">
              <a:lumMod val="65000"/>
              <a:lumOff val="35000"/>
            </a:schemeClr>
          </a:solidFill>
          <a:latin typeface="+mn-lt"/>
          <a:ea typeface="+mn-ea"/>
          <a:cs typeface="+mn-cs"/>
        </a:defRPr>
      </a:lvl6pPr>
      <a:lvl7pPr marL="11133092" indent="-1485525" algn="l" defTabSz="4807092" rtl="0" eaLnBrk="1" latinLnBrk="0" hangingPunct="1">
        <a:spcBef>
          <a:spcPct val="20000"/>
        </a:spcBef>
        <a:buClr>
          <a:schemeClr val="accent1">
            <a:lumMod val="60000"/>
            <a:lumOff val="40000"/>
          </a:schemeClr>
        </a:buClr>
        <a:buSzPct val="110000"/>
        <a:buFont typeface="Wingdings 2" pitchFamily="18" charset="2"/>
        <a:buChar char=""/>
        <a:defRPr lang="en-US" sz="9500" kern="1200" dirty="0" smtClean="0">
          <a:solidFill>
            <a:schemeClr val="tx1">
              <a:lumMod val="65000"/>
              <a:lumOff val="35000"/>
            </a:schemeClr>
          </a:solidFill>
          <a:latin typeface="+mn-lt"/>
          <a:ea typeface="+mn-ea"/>
          <a:cs typeface="+mn-cs"/>
        </a:defRPr>
      </a:lvl7pPr>
      <a:lvl8pPr marL="12610274" indent="-1485525" algn="l" defTabSz="4807092" rtl="0" eaLnBrk="1" latinLnBrk="0" hangingPunct="1">
        <a:spcBef>
          <a:spcPct val="20000"/>
        </a:spcBef>
        <a:buClr>
          <a:schemeClr val="accent2"/>
        </a:buClr>
        <a:buSzPct val="110000"/>
        <a:buFont typeface="Wingdings 2" pitchFamily="18" charset="2"/>
        <a:buChar char=""/>
        <a:defRPr lang="en-US" sz="9500" kern="1200" dirty="0" smtClean="0">
          <a:solidFill>
            <a:schemeClr val="tx1">
              <a:lumMod val="65000"/>
              <a:lumOff val="35000"/>
            </a:schemeClr>
          </a:solidFill>
          <a:latin typeface="+mn-lt"/>
          <a:ea typeface="+mn-ea"/>
          <a:cs typeface="+mn-cs"/>
        </a:defRPr>
      </a:lvl8pPr>
      <a:lvl9pPr marL="14137525" indent="-1485525" algn="l" defTabSz="4807092" rtl="0" eaLnBrk="1" latinLnBrk="0" hangingPunct="1">
        <a:spcBef>
          <a:spcPct val="20000"/>
        </a:spcBef>
        <a:buClr>
          <a:schemeClr val="accent1">
            <a:lumMod val="60000"/>
            <a:lumOff val="40000"/>
          </a:schemeClr>
        </a:buClr>
        <a:buSzPct val="110000"/>
        <a:buFont typeface="Wingdings 2" pitchFamily="18" charset="2"/>
        <a:buChar char=""/>
        <a:defRPr lang="en-US" sz="9500" kern="1200" dirty="0">
          <a:solidFill>
            <a:schemeClr val="tx1">
              <a:lumMod val="65000"/>
              <a:lumOff val="35000"/>
            </a:schemeClr>
          </a:solidFill>
          <a:latin typeface="+mn-lt"/>
          <a:ea typeface="+mn-ea"/>
          <a:cs typeface="+mn-cs"/>
        </a:defRPr>
      </a:lvl9pPr>
    </p:bodyStyle>
    <p:otherStyle>
      <a:defPPr>
        <a:defRPr/>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75940" y="516365"/>
            <a:ext cx="45036746" cy="3427159"/>
          </a:xfrm>
        </p:spPr>
        <p:txBody>
          <a:bodyPr/>
          <a:lstStyle/>
          <a:p>
            <a:r>
              <a:rPr lang="en-US" sz="9600" dirty="0" smtClean="0"/>
              <a:t>Online Decision Making Using Survey Monkey as an Experimental Platform</a:t>
            </a:r>
            <a:endParaRPr lang="en-US" sz="9600" dirty="0"/>
          </a:p>
        </p:txBody>
      </p:sp>
      <p:sp>
        <p:nvSpPr>
          <p:cNvPr id="6" name="TextBox 5"/>
          <p:cNvSpPr txBox="1"/>
          <p:nvPr/>
        </p:nvSpPr>
        <p:spPr>
          <a:xfrm>
            <a:off x="1691705" y="6279374"/>
            <a:ext cx="14540423" cy="10587513"/>
          </a:xfrm>
          <a:prstGeom prst="rect">
            <a:avLst/>
          </a:prstGeom>
          <a:noFill/>
        </p:spPr>
        <p:txBody>
          <a:bodyPr wrap="square" rtlCol="0">
            <a:spAutoFit/>
          </a:bodyPr>
          <a:lstStyle/>
          <a:p>
            <a:r>
              <a:rPr lang="en-US" sz="6600" dirty="0" smtClean="0"/>
              <a:t>Abstract</a:t>
            </a:r>
            <a:r>
              <a:rPr lang="en-US" sz="6600" dirty="0" smtClean="0"/>
              <a:t>:</a:t>
            </a:r>
          </a:p>
          <a:p>
            <a:endParaRPr lang="en-US" sz="4400" dirty="0"/>
          </a:p>
          <a:p>
            <a:r>
              <a:rPr lang="en-US" sz="4400" dirty="0" smtClean="0"/>
              <a:t>Handsaker </a:t>
            </a:r>
            <a:r>
              <a:rPr lang="en-US" sz="4400" dirty="0" smtClean="0"/>
              <a:t>and Reese (2015) proposed that participants would conform in an online environment by incorrectly responding to a math equation. This study was completed using Survey Monkey as an experimental platform. Participants were assigned to a condition group based on their birth month. A single </a:t>
            </a:r>
            <a:r>
              <a:rPr lang="en-US" sz="4400" dirty="0" smtClean="0"/>
              <a:t>equation (stimuli) </a:t>
            </a:r>
            <a:r>
              <a:rPr lang="en-US" sz="4400" dirty="0" smtClean="0"/>
              <a:t>was </a:t>
            </a:r>
            <a:r>
              <a:rPr lang="en-US" sz="4400" dirty="0" smtClean="0"/>
              <a:t>solved. The equation appeared with manipulated feedback in the experimental condition. </a:t>
            </a:r>
            <a:r>
              <a:rPr lang="en-US" sz="4400" dirty="0" smtClean="0"/>
              <a:t>Results suggested that participant response was not independent of condition. Participants in the Conformity group conformed in their responses significantly more than those in the Control group.</a:t>
            </a:r>
            <a:endParaRPr lang="en-US" sz="4400" dirty="0"/>
          </a:p>
        </p:txBody>
      </p:sp>
      <p:sp>
        <p:nvSpPr>
          <p:cNvPr id="7" name="TextBox 6"/>
          <p:cNvSpPr txBox="1"/>
          <p:nvPr/>
        </p:nvSpPr>
        <p:spPr>
          <a:xfrm>
            <a:off x="1691705" y="19298323"/>
            <a:ext cx="14540423" cy="9233296"/>
          </a:xfrm>
          <a:prstGeom prst="rect">
            <a:avLst/>
          </a:prstGeom>
          <a:noFill/>
        </p:spPr>
        <p:txBody>
          <a:bodyPr wrap="square" rtlCol="0">
            <a:spAutoFit/>
          </a:bodyPr>
          <a:lstStyle/>
          <a:p>
            <a:r>
              <a:rPr lang="en-US" sz="6600" dirty="0" smtClean="0"/>
              <a:t>Introduction:</a:t>
            </a:r>
          </a:p>
          <a:p>
            <a:endParaRPr lang="en-US" sz="4400" dirty="0" smtClean="0"/>
          </a:p>
          <a:p>
            <a:r>
              <a:rPr lang="en-US" sz="4400" dirty="0" smtClean="0"/>
              <a:t>The purpose of the present study was to replicate findings from a classic conformity study (Asch, 1956). Asch studied group conformity using the line test. Informants were used to influence the subject’s response on line lengths. The present study was also designed to further explore findings from a study of consumer recommendations on individual preference in an online environment (Zhu &amp; Huberman, 2014). In this study the material was subjective. The present study aimed to provide evidence of conformity when objective stimuli is used in an online environment.  </a:t>
            </a:r>
            <a:endParaRPr lang="en-US" sz="4400" dirty="0"/>
          </a:p>
        </p:txBody>
      </p:sp>
      <p:sp>
        <p:nvSpPr>
          <p:cNvPr id="8" name="TextBox 7"/>
          <p:cNvSpPr txBox="1"/>
          <p:nvPr/>
        </p:nvSpPr>
        <p:spPr>
          <a:xfrm>
            <a:off x="35118641" y="6279374"/>
            <a:ext cx="14540423" cy="16004382"/>
          </a:xfrm>
          <a:prstGeom prst="rect">
            <a:avLst/>
          </a:prstGeom>
          <a:noFill/>
        </p:spPr>
        <p:txBody>
          <a:bodyPr wrap="square" rtlCol="0">
            <a:spAutoFit/>
          </a:bodyPr>
          <a:lstStyle/>
          <a:p>
            <a:r>
              <a:rPr lang="en-US" sz="6600" dirty="0" smtClean="0"/>
              <a:t>Results &amp; </a:t>
            </a:r>
            <a:r>
              <a:rPr lang="en-US" sz="6600" dirty="0" smtClean="0"/>
              <a:t>Discussion:</a:t>
            </a:r>
          </a:p>
          <a:p>
            <a:endParaRPr lang="en-US" sz="4400" dirty="0" smtClean="0"/>
          </a:p>
          <a:p>
            <a:pPr algn="just"/>
            <a:r>
              <a:rPr lang="en-US" sz="4400" dirty="0" smtClean="0"/>
              <a:t>Data from 120 participants were used in the analysis, 2 responses were discarded for non response. </a:t>
            </a:r>
          </a:p>
          <a:p>
            <a:pPr algn="just"/>
            <a:endParaRPr lang="en-US" sz="4400" dirty="0" smtClean="0"/>
          </a:p>
          <a:p>
            <a:pPr algn="just"/>
            <a:r>
              <a:rPr lang="en-US" sz="4400" dirty="0" smtClean="0"/>
              <a:t>A significant effect was found using a </a:t>
            </a:r>
            <a:r>
              <a:rPr lang="en-US" sz="4400" dirty="0"/>
              <a:t>Pearson's Chi-squared </a:t>
            </a:r>
            <a:r>
              <a:rPr lang="en-US" sz="4400" dirty="0" smtClean="0"/>
              <a:t>test; </a:t>
            </a:r>
            <a:r>
              <a:rPr lang="it-IT" sz="4400" dirty="0"/>
              <a:t>Chi-</a:t>
            </a:r>
            <a:r>
              <a:rPr lang="it-IT" sz="4400" dirty="0" err="1"/>
              <a:t>Square</a:t>
            </a:r>
            <a:r>
              <a:rPr lang="it-IT" sz="4400" dirty="0"/>
              <a:t>(3)=9.69, </a:t>
            </a:r>
            <a:r>
              <a:rPr lang="it-IT" sz="4400" dirty="0" err="1"/>
              <a:t>p</a:t>
            </a:r>
            <a:r>
              <a:rPr lang="it-IT" sz="4400" dirty="0"/>
              <a:t>=.</a:t>
            </a:r>
            <a:r>
              <a:rPr lang="it-IT" sz="4400" dirty="0" smtClean="0"/>
              <a:t>02.</a:t>
            </a:r>
          </a:p>
          <a:p>
            <a:pPr algn="just"/>
            <a:endParaRPr lang="it-IT" sz="4400" dirty="0"/>
          </a:p>
          <a:p>
            <a:pPr algn="just"/>
            <a:r>
              <a:rPr lang="it-IT" sz="4400" dirty="0" err="1" smtClean="0"/>
              <a:t>Response</a:t>
            </a:r>
            <a:r>
              <a:rPr lang="it-IT" sz="4400" dirty="0" smtClean="0"/>
              <a:t> </a:t>
            </a:r>
            <a:r>
              <a:rPr lang="it-IT" sz="4400" dirty="0" err="1" smtClean="0"/>
              <a:t>was</a:t>
            </a:r>
            <a:r>
              <a:rPr lang="it-IT" sz="4400" dirty="0" smtClean="0"/>
              <a:t> </a:t>
            </a:r>
            <a:r>
              <a:rPr lang="it-IT" sz="4400" dirty="0" err="1" smtClean="0"/>
              <a:t>not</a:t>
            </a:r>
            <a:r>
              <a:rPr lang="it-IT" sz="4400" dirty="0" smtClean="0"/>
              <a:t> </a:t>
            </a:r>
            <a:r>
              <a:rPr lang="it-IT" sz="4400" dirty="0" err="1" smtClean="0"/>
              <a:t>independent</a:t>
            </a:r>
            <a:r>
              <a:rPr lang="it-IT" sz="4400" dirty="0" smtClean="0"/>
              <a:t> of </a:t>
            </a:r>
            <a:r>
              <a:rPr lang="it-IT" sz="4400" dirty="0" err="1"/>
              <a:t>c</a:t>
            </a:r>
            <a:r>
              <a:rPr lang="it-IT" sz="4400" dirty="0" err="1" smtClean="0"/>
              <a:t>ondtion</a:t>
            </a:r>
            <a:r>
              <a:rPr lang="it-IT" sz="4400" dirty="0" smtClean="0"/>
              <a:t> </a:t>
            </a:r>
            <a:r>
              <a:rPr lang="it-IT" sz="4400" dirty="0" err="1" smtClean="0"/>
              <a:t>group</a:t>
            </a:r>
            <a:r>
              <a:rPr lang="it-IT" sz="4400" dirty="0" smtClean="0"/>
              <a:t>.</a:t>
            </a:r>
          </a:p>
          <a:p>
            <a:pPr algn="just"/>
            <a:endParaRPr lang="it-IT" sz="4400" dirty="0"/>
          </a:p>
          <a:p>
            <a:pPr algn="just"/>
            <a:r>
              <a:rPr lang="it-IT" sz="4400" dirty="0" err="1" smtClean="0"/>
              <a:t>Compared</a:t>
            </a:r>
            <a:r>
              <a:rPr lang="it-IT" sz="4400" dirty="0" smtClean="0"/>
              <a:t> to </a:t>
            </a:r>
            <a:r>
              <a:rPr lang="it-IT" sz="4400" dirty="0" err="1" smtClean="0"/>
              <a:t>those</a:t>
            </a:r>
            <a:r>
              <a:rPr lang="it-IT" sz="4400" dirty="0" smtClean="0"/>
              <a:t> in the Control </a:t>
            </a:r>
            <a:r>
              <a:rPr lang="it-IT" sz="4400" dirty="0" err="1" smtClean="0"/>
              <a:t>Condition</a:t>
            </a:r>
            <a:r>
              <a:rPr lang="it-IT" sz="4400" dirty="0" smtClean="0"/>
              <a:t>, </a:t>
            </a:r>
            <a:r>
              <a:rPr lang="it-IT" sz="4400" dirty="0" err="1" smtClean="0"/>
              <a:t>participants</a:t>
            </a:r>
            <a:r>
              <a:rPr lang="it-IT" sz="4400" dirty="0" smtClean="0"/>
              <a:t> in the Feedback </a:t>
            </a:r>
            <a:r>
              <a:rPr lang="it-IT" sz="4400" dirty="0" err="1" smtClean="0"/>
              <a:t>Condition</a:t>
            </a:r>
            <a:r>
              <a:rPr lang="it-IT" sz="4400" dirty="0" smtClean="0"/>
              <a:t> </a:t>
            </a:r>
            <a:r>
              <a:rPr lang="it-IT" sz="4400" dirty="0" err="1" smtClean="0"/>
              <a:t>conformed</a:t>
            </a:r>
            <a:r>
              <a:rPr lang="it-IT" sz="4400" dirty="0"/>
              <a:t> </a:t>
            </a:r>
            <a:r>
              <a:rPr lang="it-IT" sz="4400" dirty="0" smtClean="0"/>
              <a:t>more </a:t>
            </a:r>
            <a:r>
              <a:rPr lang="it-IT" sz="4400" dirty="0" err="1" smtClean="0"/>
              <a:t>frequently</a:t>
            </a:r>
            <a:r>
              <a:rPr lang="it-IT" sz="4400" dirty="0" smtClean="0"/>
              <a:t>, more </a:t>
            </a:r>
            <a:r>
              <a:rPr lang="it-IT" sz="4400" dirty="0" err="1" smtClean="0"/>
              <a:t>than</a:t>
            </a:r>
            <a:r>
              <a:rPr lang="it-IT" sz="4400" dirty="0" smtClean="0"/>
              <a:t> </a:t>
            </a:r>
            <a:r>
              <a:rPr lang="it-IT" sz="4400" dirty="0" err="1" smtClean="0"/>
              <a:t>twice</a:t>
            </a:r>
            <a:r>
              <a:rPr lang="it-IT" sz="4400" dirty="0" smtClean="0"/>
              <a:t> </a:t>
            </a:r>
            <a:r>
              <a:rPr lang="it-IT" sz="4400" dirty="0" err="1" smtClean="0"/>
              <a:t>as</a:t>
            </a:r>
            <a:r>
              <a:rPr lang="it-IT" sz="4400" dirty="0" smtClean="0"/>
              <a:t> </a:t>
            </a:r>
            <a:r>
              <a:rPr lang="it-IT" sz="4400" dirty="0" err="1" smtClean="0"/>
              <a:t>often</a:t>
            </a:r>
            <a:r>
              <a:rPr lang="it-IT" sz="4400" dirty="0" smtClean="0"/>
              <a:t>, to the </a:t>
            </a:r>
            <a:r>
              <a:rPr lang="it-IT" sz="4400" dirty="0" err="1" smtClean="0"/>
              <a:t>incorrect</a:t>
            </a:r>
            <a:r>
              <a:rPr lang="it-IT" sz="4400" dirty="0" smtClean="0"/>
              <a:t> </a:t>
            </a:r>
            <a:r>
              <a:rPr lang="it-IT" sz="4400" dirty="0" err="1" smtClean="0"/>
              <a:t>response</a:t>
            </a:r>
            <a:r>
              <a:rPr lang="it-IT" sz="4400" dirty="0" smtClean="0"/>
              <a:t> of 14 (</a:t>
            </a:r>
            <a:r>
              <a:rPr lang="it-IT" sz="4400" dirty="0" err="1" smtClean="0"/>
              <a:t>Refer</a:t>
            </a:r>
            <a:r>
              <a:rPr lang="it-IT" sz="4400" dirty="0" smtClean="0"/>
              <a:t> to </a:t>
            </a:r>
            <a:r>
              <a:rPr lang="it-IT" sz="4400" dirty="0" err="1" smtClean="0"/>
              <a:t>graph</a:t>
            </a:r>
            <a:r>
              <a:rPr lang="it-IT" sz="4400" dirty="0" smtClean="0"/>
              <a:t>). </a:t>
            </a:r>
          </a:p>
          <a:p>
            <a:pPr algn="just"/>
            <a:endParaRPr lang="it-IT" sz="4400" dirty="0"/>
          </a:p>
          <a:p>
            <a:pPr algn="just"/>
            <a:r>
              <a:rPr lang="it-IT" sz="4400" dirty="0" smtClean="0"/>
              <a:t>The </a:t>
            </a:r>
            <a:r>
              <a:rPr lang="it-IT" sz="4400" dirty="0" err="1" smtClean="0"/>
              <a:t>importance</a:t>
            </a:r>
            <a:r>
              <a:rPr lang="it-IT" sz="4400" dirty="0" smtClean="0"/>
              <a:t> of </a:t>
            </a:r>
            <a:r>
              <a:rPr lang="it-IT" sz="4400" dirty="0" err="1" smtClean="0"/>
              <a:t>this</a:t>
            </a:r>
            <a:r>
              <a:rPr lang="it-IT" sz="4400" dirty="0" smtClean="0"/>
              <a:t> </a:t>
            </a:r>
            <a:r>
              <a:rPr lang="it-IT" sz="4400" dirty="0" err="1" smtClean="0"/>
              <a:t>study</a:t>
            </a:r>
            <a:r>
              <a:rPr lang="it-IT" sz="4400" dirty="0" smtClean="0"/>
              <a:t> </a:t>
            </a:r>
            <a:r>
              <a:rPr lang="it-IT" sz="4400" dirty="0" err="1" smtClean="0"/>
              <a:t>is</a:t>
            </a:r>
            <a:r>
              <a:rPr lang="it-IT" sz="4400" dirty="0" smtClean="0"/>
              <a:t> the </a:t>
            </a:r>
            <a:r>
              <a:rPr lang="it-IT" sz="4400" dirty="0" err="1" smtClean="0"/>
              <a:t>demonstration</a:t>
            </a:r>
            <a:r>
              <a:rPr lang="it-IT" sz="4400" dirty="0" smtClean="0"/>
              <a:t> of </a:t>
            </a:r>
            <a:r>
              <a:rPr lang="it-IT" sz="4400" dirty="0" err="1" smtClean="0"/>
              <a:t>conformity</a:t>
            </a:r>
            <a:r>
              <a:rPr lang="it-IT" sz="4400" dirty="0" smtClean="0"/>
              <a:t> in an online </a:t>
            </a:r>
            <a:r>
              <a:rPr lang="it-IT" sz="4400" dirty="0" err="1" smtClean="0"/>
              <a:t>environment</a:t>
            </a:r>
            <a:r>
              <a:rPr lang="it-IT" sz="4400" dirty="0" smtClean="0"/>
              <a:t> to </a:t>
            </a:r>
            <a:r>
              <a:rPr lang="it-IT" sz="4400" dirty="0" err="1" smtClean="0"/>
              <a:t>objective</a:t>
            </a:r>
            <a:r>
              <a:rPr lang="it-IT" sz="4400" dirty="0" smtClean="0"/>
              <a:t> </a:t>
            </a:r>
            <a:r>
              <a:rPr lang="it-IT" sz="4400" dirty="0" err="1" smtClean="0"/>
              <a:t>material</a:t>
            </a:r>
            <a:r>
              <a:rPr lang="it-IT" sz="4400" dirty="0" smtClean="0"/>
              <a:t>. </a:t>
            </a:r>
            <a:r>
              <a:rPr lang="it-IT" sz="4400" dirty="0" err="1" smtClean="0"/>
              <a:t>These</a:t>
            </a:r>
            <a:r>
              <a:rPr lang="it-IT" sz="4400" dirty="0" smtClean="0"/>
              <a:t> </a:t>
            </a:r>
            <a:r>
              <a:rPr lang="it-IT" sz="4400" dirty="0" err="1" smtClean="0"/>
              <a:t>results</a:t>
            </a:r>
            <a:r>
              <a:rPr lang="it-IT" sz="4400" dirty="0" smtClean="0"/>
              <a:t> </a:t>
            </a:r>
            <a:r>
              <a:rPr lang="it-IT" sz="4400" dirty="0" err="1" smtClean="0"/>
              <a:t>will</a:t>
            </a:r>
            <a:r>
              <a:rPr lang="it-IT" sz="4400" dirty="0" smtClean="0"/>
              <a:t> be of </a:t>
            </a:r>
            <a:r>
              <a:rPr lang="it-IT" sz="4400" dirty="0" err="1" smtClean="0"/>
              <a:t>value</a:t>
            </a:r>
            <a:r>
              <a:rPr lang="it-IT" sz="4400" dirty="0" smtClean="0"/>
              <a:t> to </a:t>
            </a:r>
            <a:r>
              <a:rPr lang="it-IT" sz="4400" dirty="0" err="1" smtClean="0"/>
              <a:t>greater</a:t>
            </a:r>
            <a:r>
              <a:rPr lang="it-IT" sz="4400" dirty="0" smtClean="0"/>
              <a:t> </a:t>
            </a:r>
            <a:r>
              <a:rPr lang="it-IT" sz="4400" dirty="0" err="1" smtClean="0"/>
              <a:t>understanding</a:t>
            </a:r>
            <a:r>
              <a:rPr lang="it-IT" sz="4400" dirty="0" smtClean="0"/>
              <a:t> of </a:t>
            </a:r>
            <a:r>
              <a:rPr lang="it-IT" sz="4400" dirty="0" err="1" smtClean="0"/>
              <a:t>authenticity</a:t>
            </a:r>
            <a:r>
              <a:rPr lang="it-IT" sz="4400" dirty="0" smtClean="0"/>
              <a:t> and </a:t>
            </a:r>
            <a:r>
              <a:rPr lang="it-IT" sz="4400" dirty="0" err="1" smtClean="0"/>
              <a:t>conformity</a:t>
            </a:r>
            <a:r>
              <a:rPr lang="it-IT" sz="4400" dirty="0" smtClean="0"/>
              <a:t> in online </a:t>
            </a:r>
            <a:r>
              <a:rPr lang="it-IT" sz="4400" dirty="0" err="1" smtClean="0"/>
              <a:t>education</a:t>
            </a:r>
            <a:r>
              <a:rPr lang="it-IT" sz="4400" dirty="0" smtClean="0"/>
              <a:t>, an </a:t>
            </a:r>
            <a:r>
              <a:rPr lang="it-IT" sz="4400" dirty="0" err="1" smtClean="0"/>
              <a:t>ever</a:t>
            </a:r>
            <a:r>
              <a:rPr lang="it-IT" sz="4400" dirty="0" smtClean="0"/>
              <a:t> </a:t>
            </a:r>
            <a:r>
              <a:rPr lang="it-IT" sz="4400" dirty="0" err="1" smtClean="0"/>
              <a:t>expanding</a:t>
            </a:r>
            <a:r>
              <a:rPr lang="it-IT" sz="4400" dirty="0" smtClean="0"/>
              <a:t> </a:t>
            </a:r>
            <a:r>
              <a:rPr lang="it-IT" sz="4400" dirty="0" err="1" smtClean="0"/>
              <a:t>phenomenon</a:t>
            </a:r>
            <a:r>
              <a:rPr lang="it-IT" sz="4400" dirty="0" smtClean="0"/>
              <a:t> </a:t>
            </a:r>
            <a:r>
              <a:rPr lang="it-IT" sz="4400" dirty="0" err="1" smtClean="0"/>
              <a:t>nationwide</a:t>
            </a:r>
            <a:r>
              <a:rPr lang="it-IT" sz="4400" dirty="0" smtClean="0"/>
              <a:t>.</a:t>
            </a:r>
          </a:p>
          <a:p>
            <a:pPr algn="just"/>
            <a:endParaRPr lang="it-IT" sz="4400" dirty="0"/>
          </a:p>
          <a:p>
            <a:pPr algn="just"/>
            <a:r>
              <a:rPr lang="it-IT" sz="4400" dirty="0" smtClean="0"/>
              <a:t> </a:t>
            </a:r>
            <a:endParaRPr lang="en-US" sz="4400" dirty="0"/>
          </a:p>
        </p:txBody>
      </p:sp>
      <p:sp>
        <p:nvSpPr>
          <p:cNvPr id="11" name="TextBox 10"/>
          <p:cNvSpPr txBox="1"/>
          <p:nvPr/>
        </p:nvSpPr>
        <p:spPr>
          <a:xfrm>
            <a:off x="35118641" y="21772554"/>
            <a:ext cx="14540423" cy="9510298"/>
          </a:xfrm>
          <a:prstGeom prst="rect">
            <a:avLst/>
          </a:prstGeom>
          <a:noFill/>
        </p:spPr>
        <p:txBody>
          <a:bodyPr wrap="square" rtlCol="0">
            <a:spAutoFit/>
          </a:bodyPr>
          <a:lstStyle/>
          <a:p>
            <a:pPr algn="ctr"/>
            <a:r>
              <a:rPr lang="en-US" sz="6600" dirty="0" smtClean="0"/>
              <a:t>References:</a:t>
            </a:r>
          </a:p>
          <a:p>
            <a:endParaRPr lang="en-US" sz="7200" dirty="0" smtClean="0"/>
          </a:p>
          <a:p>
            <a:r>
              <a:rPr lang="en-US" sz="3600" dirty="0" smtClean="0"/>
              <a:t>Asch, S. E. (1956). Studies of independence and conformity: I, A minority of one against a unanimous majority. </a:t>
            </a:r>
            <a:r>
              <a:rPr lang="en-US" sz="3600" i="1" dirty="0" smtClean="0"/>
              <a:t>Psychological Monographs: General and Applied</a:t>
            </a:r>
            <a:r>
              <a:rPr lang="en-US" sz="3600" dirty="0" smtClean="0"/>
              <a:t>, </a:t>
            </a:r>
            <a:r>
              <a:rPr lang="en-US" sz="3600" i="1" dirty="0" smtClean="0"/>
              <a:t>70</a:t>
            </a:r>
            <a:r>
              <a:rPr lang="en-US" sz="3600" dirty="0" smtClean="0"/>
              <a:t>. doi:10.1037/h0093718</a:t>
            </a:r>
          </a:p>
          <a:p>
            <a:endParaRPr lang="en-US" sz="3600" dirty="0" smtClean="0"/>
          </a:p>
          <a:p>
            <a:r>
              <a:rPr lang="en-US" sz="3600" dirty="0" smtClean="0"/>
              <a:t>Handsaker, S. M., &amp; Reese, S. (2015) Online Decision Making Survey. </a:t>
            </a:r>
            <a:r>
              <a:rPr lang="en-US" sz="3600" dirty="0"/>
              <a:t>https://</a:t>
            </a:r>
            <a:r>
              <a:rPr lang="en-US" sz="3600" dirty="0" err="1"/>
              <a:t>www.surveymonkey.com</a:t>
            </a:r>
            <a:r>
              <a:rPr lang="en-US" sz="3600" dirty="0"/>
              <a:t>/s/GXH5KGK</a:t>
            </a:r>
          </a:p>
          <a:p>
            <a:endParaRPr lang="en-US" sz="3600" dirty="0" smtClean="0"/>
          </a:p>
          <a:p>
            <a:r>
              <a:rPr lang="en-US" sz="3600" dirty="0" smtClean="0"/>
              <a:t>Zhu</a:t>
            </a:r>
            <a:r>
              <a:rPr lang="en-US" sz="3600" dirty="0"/>
              <a:t>, H., &amp; Huberman, B. A. (2014). To switch or not to switch: Understanding social influence in online choices. American Behavioral Scientist, 58, 1329-1344. doi:10.1177/0002764214527089 </a:t>
            </a:r>
            <a:endParaRPr lang="en-US" sz="3600" dirty="0"/>
          </a:p>
          <a:p>
            <a:endParaRPr lang="en-US" sz="7200" dirty="0"/>
          </a:p>
        </p:txBody>
      </p:sp>
      <p:pic>
        <p:nvPicPr>
          <p:cNvPr id="3" name="Picture 2" descr="Bar Grap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1601" y="19659600"/>
            <a:ext cx="11532012" cy="12383980"/>
          </a:xfrm>
          <a:prstGeom prst="rect">
            <a:avLst/>
          </a:prstGeom>
        </p:spPr>
      </p:pic>
      <p:sp>
        <p:nvSpPr>
          <p:cNvPr id="12" name="TextBox 11"/>
          <p:cNvSpPr txBox="1"/>
          <p:nvPr/>
        </p:nvSpPr>
        <p:spPr>
          <a:xfrm>
            <a:off x="17269231" y="5505695"/>
            <a:ext cx="16344648" cy="14280831"/>
          </a:xfrm>
          <a:prstGeom prst="rect">
            <a:avLst/>
          </a:prstGeom>
          <a:noFill/>
        </p:spPr>
        <p:txBody>
          <a:bodyPr wrap="square" rtlCol="0">
            <a:spAutoFit/>
          </a:bodyPr>
          <a:lstStyle/>
          <a:p>
            <a:r>
              <a:rPr lang="en-US" sz="6600" dirty="0" smtClean="0"/>
              <a:t>Methods &amp; </a:t>
            </a:r>
            <a:r>
              <a:rPr lang="en-US" sz="6600" dirty="0" smtClean="0"/>
              <a:t>Stimuli:</a:t>
            </a:r>
          </a:p>
          <a:p>
            <a:endParaRPr lang="en-US" sz="4400" dirty="0"/>
          </a:p>
          <a:p>
            <a:r>
              <a:rPr lang="en-US" sz="4400" dirty="0" smtClean="0"/>
              <a:t>Participants agreed to the informed consent, responded to optional demographic questions, answered a single math equation, and were debriefed via Survey Monkey. Participants with odd numbered months of birth were assigned to the Control Condition. Those with even numbered months of birth were assigned to the Feedback Condition.</a:t>
            </a:r>
          </a:p>
          <a:p>
            <a:pPr algn="just"/>
            <a:endParaRPr lang="en-US" sz="4400" dirty="0" smtClean="0"/>
          </a:p>
          <a:p>
            <a:pPr algn="just"/>
            <a:r>
              <a:rPr lang="en-US" sz="4400" b="1" dirty="0" smtClean="0"/>
              <a:t>2</a:t>
            </a:r>
            <a:r>
              <a:rPr lang="en-US" sz="4400" b="1" baseline="30000" dirty="0" smtClean="0"/>
              <a:t>3</a:t>
            </a:r>
            <a:r>
              <a:rPr lang="en-US" sz="4400" b="1" dirty="0" smtClean="0"/>
              <a:t>-8÷4×2+7=?</a:t>
            </a:r>
          </a:p>
          <a:p>
            <a:pPr algn="just"/>
            <a:endParaRPr lang="en-US" sz="4400" dirty="0"/>
          </a:p>
          <a:p>
            <a:pPr algn="just"/>
            <a:r>
              <a:rPr lang="en-US" sz="4400" dirty="0" smtClean="0"/>
              <a:t>The Control Condition </a:t>
            </a:r>
            <a:r>
              <a:rPr lang="en-US" sz="4400" dirty="0" smtClean="0"/>
              <a:t>displayed only the equation. </a:t>
            </a:r>
            <a:r>
              <a:rPr lang="en-US" sz="4400" dirty="0" smtClean="0"/>
              <a:t>The Feedback Condition displayed manipulated percentages along with the equation:</a:t>
            </a:r>
          </a:p>
          <a:p>
            <a:pPr algn="just"/>
            <a:endParaRPr lang="en-US" sz="3200" dirty="0"/>
          </a:p>
          <a:p>
            <a:pPr marL="571500" indent="-571500" algn="just">
              <a:buFontTx/>
              <a:buChar char="•"/>
            </a:pPr>
            <a:r>
              <a:rPr lang="en-US" sz="3200" dirty="0" smtClean="0"/>
              <a:t>7	(3.3%) of participants have selected this answer.</a:t>
            </a:r>
          </a:p>
          <a:p>
            <a:pPr marL="571500" indent="-571500" algn="just">
              <a:buFontTx/>
              <a:buChar char="•"/>
            </a:pPr>
            <a:r>
              <a:rPr lang="en-US" sz="3200" dirty="0" smtClean="0"/>
              <a:t>12	(17.8%) </a:t>
            </a:r>
            <a:r>
              <a:rPr lang="en-US" sz="3200" dirty="0"/>
              <a:t>of participants have selected this answer</a:t>
            </a:r>
            <a:r>
              <a:rPr lang="en-US" sz="3200" dirty="0" smtClean="0"/>
              <a:t>.   </a:t>
            </a:r>
          </a:p>
          <a:p>
            <a:pPr marL="571500" indent="-571500" algn="just">
              <a:buFontTx/>
              <a:buChar char="•"/>
            </a:pPr>
            <a:r>
              <a:rPr lang="en-US" sz="3200" dirty="0" smtClean="0"/>
              <a:t>11</a:t>
            </a:r>
            <a:r>
              <a:rPr lang="en-US" sz="3200" dirty="0"/>
              <a:t>	(23.7%) of participants have selected this answer</a:t>
            </a:r>
            <a:r>
              <a:rPr lang="en-US" sz="3200" dirty="0" smtClean="0"/>
              <a:t>.</a:t>
            </a:r>
            <a:endParaRPr lang="en-US" sz="3200" dirty="0"/>
          </a:p>
          <a:p>
            <a:pPr marL="571500" indent="-571500" algn="just">
              <a:buFontTx/>
              <a:buChar char="•"/>
            </a:pPr>
            <a:r>
              <a:rPr lang="en-US" sz="3200" dirty="0" smtClean="0"/>
              <a:t>14	(55.2%) </a:t>
            </a:r>
            <a:r>
              <a:rPr lang="en-US" sz="3200" dirty="0"/>
              <a:t>of participants have selected this answer</a:t>
            </a:r>
            <a:r>
              <a:rPr lang="en-US" sz="3200" dirty="0" smtClean="0"/>
              <a:t>.</a:t>
            </a:r>
            <a:endParaRPr lang="en-US" sz="3200" dirty="0" smtClean="0"/>
          </a:p>
          <a:p>
            <a:endParaRPr lang="en-US" sz="6000" dirty="0" smtClean="0"/>
          </a:p>
        </p:txBody>
      </p:sp>
    </p:spTree>
    <p:extLst>
      <p:ext uri="{BB962C8B-B14F-4D97-AF65-F5344CB8AC3E}">
        <p14:creationId xmlns:p14="http://schemas.microsoft.com/office/powerpoint/2010/main" val="298546198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234</TotalTime>
  <Words>551</Words>
  <Application>Microsoft Macintosh PowerPoint</Application>
  <PresentationFormat>Custom</PresentationFormat>
  <Paragraphs>39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Breeze</vt:lpstr>
      <vt:lpstr>Online Decision Making Using Survey Monkey as an Experimental Platform</vt:lpstr>
    </vt:vector>
  </TitlesOfParts>
  <Company>personal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Projest</dc:title>
  <dc:creator>Shanda Handsaker</dc:creator>
  <cp:lastModifiedBy>Shanda Handsaker</cp:lastModifiedBy>
  <cp:revision>29</cp:revision>
  <dcterms:created xsi:type="dcterms:W3CDTF">2015-06-02T13:19:20Z</dcterms:created>
  <dcterms:modified xsi:type="dcterms:W3CDTF">2015-06-06T01:53:32Z</dcterms:modified>
</cp:coreProperties>
</file>