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1EF75-28DC-C94C-B4C3-178B498BD4C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A13B7-35DB-6A4D-B733-0357629D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2D35-9E57-4175-A339-CB3BA7BF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32C8E-B85A-4922-98F9-ECA728588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3268-DEA0-4D80-825E-316F0110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7BD3-F5C7-4309-8D79-2019BC97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84F5-8101-4069-AFDC-29FCED9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E3B-CE22-4F09-8ADE-ABCA04A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B019-BE06-48EE-9E1F-2708DB526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54B-266C-43F4-AB28-CCD07B25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6CFA-C765-4862-BB89-7F38EF2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5DDA-6EC6-4D82-B726-96F23724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0E9A8-8A24-452D-8BC9-4A0AECFA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7A050-842C-4399-A118-DDA1C181F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A5CB-E5C2-4A5C-A37B-A65F035D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8176-E597-4AA8-BD3A-A2E5ABAE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B36A-174A-4E7B-BCC0-2F2C2C6F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C7-1AFD-5341-AA41-F5F682E4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5F13-F893-DE4C-AE03-69641DB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7DA2-CF4E-204F-B740-B6B355D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4F11F-1E24-3D40-AA62-D55383F8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2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four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9CB81F3-4F9A-6C40-BED3-A0B33BBD8C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398AE45-C5AE-604B-B5F0-6DD893441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1F79DAD4-B9F1-CD43-9B68-A294403363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16D8458-763B-CC4D-B03A-3FBE5D9381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9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5538-7429-4F34-A1E7-A25491E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1693-FF89-48F0-B20C-2948825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38E4-83CC-4099-9001-B2F18FFC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6C20-2952-47CE-8647-E2F41294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B6BA-664A-480C-B1AB-A3F16B85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5C46-33AD-44A3-93E6-A1C94A4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F989-B2B6-4B0E-BF32-64844CAF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5DCE-D83C-4BCA-8981-3063415B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6FE6-CB0E-4254-A4A2-2444C480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1910-A1D0-4FA8-8CD8-5C5314FE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8650-DE7B-47F8-83DC-A8630CF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2344-B6AC-4877-AC49-2C2DE8F3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8F20-C672-4536-ADF3-43AAC9FC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AF33-0E7D-4565-83B4-F6556614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AECF6-046F-4CDE-BCF9-37DCB13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72DC-0812-46DD-A6F9-47C8185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376C-9893-42D5-9EAA-5F94E88D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ECB5-7291-4DAF-A16E-29D3D07D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9023-F410-4FFB-9A07-415ABFFA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BCE48-1147-433E-B9FB-249D1CB2B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82B1A-0562-4969-A995-9FE76C153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94D98-B151-4967-B4E6-3E99DBF9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6640E-FB5D-4A3B-98FD-CB77B80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58994-8008-424B-B510-A42BAB80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1FB-094D-4115-8463-9E297078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46CF7-043D-461F-9CF6-F7EFA0F1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0EEA-EA2D-4DB5-8C80-AF49C8D5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6C881-CFC6-45D5-A08B-2DC1260C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E7394-1067-43EF-8993-1EF8FFB9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6CC9E-D9F3-4601-A5CE-62FC6B3B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0BC29-D44E-462F-85DB-AD01CBE3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7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233C-EA5A-48AD-8AD2-2970D5E0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AEB3-B08B-4454-94F6-108AE855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CC7B-C00B-4036-9534-6DE3EEDF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E7E8-B8B5-4E93-BEAA-55DF18F0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EA47-B670-4649-B5A9-0429251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566E-011B-47EF-A20F-7E15C966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5CFF-23CE-4766-ACB9-08770D05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41D2-E7FB-402B-B848-EE5041382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2C88-84CD-4232-B703-6B058D4F9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6FF2-9CE1-44A5-A03A-DF7189B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9FCB4-C149-4BEE-AB56-48A30645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B0EE-64D7-4573-8889-402858C4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3CA67-9D3D-4EC7-9018-B6ADB080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43351-1439-45C0-9D1A-30758E0F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C41F-88CD-4FCC-BA01-1C55087BE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8374-04D7-4F97-B6A8-689DA8B3BF17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097B-72E8-4B72-82DF-7300B5704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04C7-E386-4450-89F6-1D2EA7CF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D9C2-C84A-4473-BD81-5D9751FA6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92D-6054-BB41-BA4A-593293166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3109-80B7-2F4A-B509-731BCB04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tality_slide_deck_template" id="{AE53858E-56AF-7A4E-99AE-0FC293971F5C}" vid="{3E4AF34B-EDB1-1147-9583-84A530BD2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7173A116BBB4EA178B4442288DCB5" ma:contentTypeVersion="9" ma:contentTypeDescription="Create a new document." ma:contentTypeScope="" ma:versionID="3d4c84dd436a2dd46158f839ec96b034">
  <xsd:schema xmlns:xsd="http://www.w3.org/2001/XMLSchema" xmlns:xs="http://www.w3.org/2001/XMLSchema" xmlns:p="http://schemas.microsoft.com/office/2006/metadata/properties" xmlns:ns3="224975ee-2a82-4127-83fc-66d22c2f747a" targetNamespace="http://schemas.microsoft.com/office/2006/metadata/properties" ma:root="true" ma:fieldsID="c358b2c758520c67a1db2a1ee32aa594" ns3:_="">
    <xsd:import namespace="224975ee-2a82-4127-83fc-66d22c2f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75ee-2a82-4127-83fc-66d22c2f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4767B-5383-44FB-9A3B-9AEF1F2918AA}">
  <ds:schemaRefs>
    <ds:schemaRef ds:uri="http://schemas.microsoft.com/office/infopath/2007/PartnerControls"/>
    <ds:schemaRef ds:uri="224975ee-2a82-4127-83fc-66d22c2f747a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07508B-3B16-4EE2-AF23-C8753FCBF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75ee-2a82-4127-83fc-66d22c2f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5D77C8-0A5C-4560-9A5F-4D49EA6C0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2020-06-21T23:15:46Z</dcterms:created>
  <dcterms:modified xsi:type="dcterms:W3CDTF">2020-06-21T23:17:10Z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0x01010003E7173A116BBB4EA178B4442288DCB5</vt:lpwstr>
  </property>
</Properties>
</file>