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xmlns:a="http://schemas.openxmlformats.org/drawingml/2006/main" xmlns:r="http://schemas.openxmlformats.org/officeDocument/2006/relationships" xmlns:p="http://schemas.openxmlformats.org/presentationml/2006/main">
    <p:sldId id="25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2"/>
    <p:restoredTop sz="94700"/>
  </p:normalViewPr>
  <p:slideViewPr>
    <p:cSldViewPr snapToGrid="0" snapToObjects="1" showGuides="1">
      <p:cViewPr>
        <p:scale>
          <a:sx n="100" d="100"/>
          <a:sy n="100" d="100"/>
        </p:scale>
        <p:origin x="992"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 Id="rId6"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9354-73A6-5848-8F3B-3C6E9F893EE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05175A6-D241-2742-A709-1CF5A399A3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A69B933-AE87-8945-BC31-717248E4B89D}"/>
              </a:ext>
            </a:extLst>
          </p:cNvPr>
          <p:cNvSpPr>
            <a:spLocks noGrp="1"/>
          </p:cNvSpPr>
          <p:nvPr>
            <p:ph type="dt" sz="half" idx="10"/>
          </p:nvPr>
        </p:nvSpPr>
        <p:spPr/>
        <p:txBody>
          <a:bodyPr/>
          <a:lstStyle/>
          <a:p>
            <a:fld id="{69EB7C3F-12E3-954C-B144-EB4884CBF57E}" type="datetimeFigureOut">
              <a:rPr lang="en-US" smtClean="0"/>
              <a:t>6/28/20</a:t>
            </a:fld>
            <a:endParaRPr lang="en-US"/>
          </a:p>
        </p:txBody>
      </p:sp>
      <p:sp>
        <p:nvSpPr>
          <p:cNvPr id="5" name="Footer Placeholder 4">
            <a:extLst>
              <a:ext uri="{FF2B5EF4-FFF2-40B4-BE49-F238E27FC236}">
                <a16:creationId xmlns:a16="http://schemas.microsoft.com/office/drawing/2014/main" id="{5E162DA8-5872-6444-9220-69CEA194D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D3BE0-08DC-B244-BA0E-2C079BC00D20}"/>
              </a:ext>
            </a:extLst>
          </p:cNvPr>
          <p:cNvSpPr>
            <a:spLocks noGrp="1"/>
          </p:cNvSpPr>
          <p:nvPr>
            <p:ph type="sldNum" sz="quarter" idx="12"/>
          </p:nvPr>
        </p:nvSpPr>
        <p:spPr/>
        <p:txBody>
          <a:bodyPr/>
          <a:lstStyle/>
          <a:p>
            <a:fld id="{D28426D0-A5AD-E94F-ADE9-D1653B398766}" type="slidenum">
              <a:rPr lang="en-US" smtClean="0"/>
              <a:t>‹#›</a:t>
            </a:fld>
            <a:endParaRPr lang="en-US"/>
          </a:p>
        </p:txBody>
      </p:sp>
    </p:spTree>
    <p:extLst>
      <p:ext uri="{BB962C8B-B14F-4D97-AF65-F5344CB8AC3E}">
        <p14:creationId xmlns:p14="http://schemas.microsoft.com/office/powerpoint/2010/main" val="4012908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_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4812036-6AEB-0249-BEC1-A561F26073E3}"/>
              </a:ext>
            </a:extLst>
          </p:cNvPr>
          <p:cNvSpPr>
            <a:spLocks noGrp="1"/>
          </p:cNvSpPr>
          <p:nvPr>
            <p:ph type="body" sz="quarter" idx="13"/>
          </p:nvPr>
        </p:nvSpPr>
        <p:spPr>
          <a:xfrm>
            <a:off x="193675" y="152400"/>
            <a:ext cx="11721234" cy="365125"/>
          </a:xfrm>
        </p:spPr>
        <p:txBody>
          <a:bodyPr>
            <a:normAutofit/>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9" name="Text Placeholder 8">
            <a:extLst>
              <a:ext uri="{FF2B5EF4-FFF2-40B4-BE49-F238E27FC236}">
                <a16:creationId xmlns:a16="http://schemas.microsoft.com/office/drawing/2014/main" id="{A2E1F453-C937-D640-8679-06DC887A256E}"/>
              </a:ext>
            </a:extLst>
          </p:cNvPr>
          <p:cNvSpPr>
            <a:spLocks noGrp="1"/>
          </p:cNvSpPr>
          <p:nvPr>
            <p:ph type="body" sz="quarter" idx="14" hasCustomPrompt="1"/>
          </p:nvPr>
        </p:nvSpPr>
        <p:spPr>
          <a:xfrm>
            <a:off x="193675" y="636588"/>
            <a:ext cx="11720513" cy="849312"/>
          </a:xfrm>
        </p:spPr>
        <p:txBody>
          <a:bodyPr>
            <a:noAutofit/>
          </a:bodyPr>
          <a:lstStyle>
            <a:lvl1pPr marL="0" indent="0">
              <a:buFont typeface="Arial" panose="020B0604020202020204" pitchFamily="34" charset="0"/>
              <a:buNone/>
              <a:defRPr lang="en-GB" sz="1100" kern="1200" baseline="300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The Office for National Statistics (ONS) release weekly data on the number of deaths at Lower Tier Local Authority (Districts and Boroughs), and Unitary Authority level. Data on total number of deaths are broken down by place of death and whether the death is related to Covid-19. From 31st March 2020, a death is recorded as related to Covid-19 based on any mentioned of Covid-19 on the death certificate.</a:t>
            </a:r>
          </a:p>
        </p:txBody>
      </p:sp>
      <p:sp>
        <p:nvSpPr>
          <p:cNvPr id="3" name="Text Placeholder 2">
            <a:extLst>
              <a:ext uri="{FF2B5EF4-FFF2-40B4-BE49-F238E27FC236}">
                <a16:creationId xmlns:a16="http://schemas.microsoft.com/office/drawing/2014/main" id="{CC53E589-31CB-8146-934D-365B5B7D954D}"/>
              </a:ext>
            </a:extLst>
          </p:cNvPr>
          <p:cNvSpPr>
            <a:spLocks noGrp="1"/>
          </p:cNvSpPr>
          <p:nvPr>
            <p:ph type="body" sz="quarter" idx="15"/>
          </p:nvPr>
        </p:nvSpPr>
        <p:spPr>
          <a:xfrm>
            <a:off x="193675" y="1727200"/>
            <a:ext cx="11720513" cy="952500"/>
          </a:xfrm>
        </p:spPr>
        <p:txBody>
          <a:bodyPr>
            <a:normAutofit/>
          </a:bodyPr>
          <a:lstStyle>
            <a:lvl1pPr marL="0" indent="0">
              <a:buNone/>
              <a:defRPr sz="1100">
                <a:latin typeface="Verdana" panose="020B0604030504040204" pitchFamily="34" charset="0"/>
                <a:ea typeface="Verdana" panose="020B0604030504040204" pitchFamily="34" charset="0"/>
                <a:cs typeface="Verdana" panose="020B0604030504040204" pitchFamily="34" charset="0"/>
              </a:defRPr>
            </a:lvl1pPr>
            <a:lvl2pPr>
              <a:defRPr sz="1000"/>
            </a:lvl2pPr>
            <a:lvl3pPr>
              <a:defRPr sz="1000"/>
            </a:lvl3pPr>
            <a:lvl4pPr>
              <a:defRPr sz="1000"/>
            </a:lvl4pPr>
            <a:lvl5pPr>
              <a:defRPr sz="1000"/>
            </a:lvl5pPr>
          </a:lstStyle>
          <a:p>
            <a:pPr lvl="0"/>
            <a:endParaRPr lang="en-US" dirty="0"/>
          </a:p>
        </p:txBody>
      </p:sp>
    </p:spTree>
    <p:extLst>
      <p:ext uri="{BB962C8B-B14F-4D97-AF65-F5344CB8AC3E}">
        <p14:creationId xmlns:p14="http://schemas.microsoft.com/office/powerpoint/2010/main" val="65307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_tabl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5F9958F-2241-C147-994A-DB99E5B87CCA}"/>
              </a:ext>
            </a:extLst>
          </p:cNvPr>
          <p:cNvSpPr>
            <a:spLocks noGrp="1"/>
          </p:cNvSpPr>
          <p:nvPr>
            <p:ph type="body" sz="quarter" idx="13"/>
          </p:nvPr>
        </p:nvSpPr>
        <p:spPr>
          <a:xfrm>
            <a:off x="165100" y="139700"/>
            <a:ext cx="11849100" cy="431800"/>
          </a:xfrm>
        </p:spPr>
        <p:txBody>
          <a:bodyPr>
            <a:noAutofit/>
          </a:bodyPr>
          <a:lstStyle>
            <a:lvl1pPr marL="0" indent="0">
              <a:buNone/>
              <a:defRPr sz="1400" b="1">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b="1">
                <a:latin typeface="Verdana" panose="020B0604030504040204" pitchFamily="34" charset="0"/>
                <a:ea typeface="Verdana" panose="020B0604030504040204" pitchFamily="34" charset="0"/>
                <a:cs typeface="Verdana" panose="020B0604030504040204" pitchFamily="34" charset="0"/>
              </a:defRPr>
            </a:lvl2pPr>
            <a:lvl3pPr marL="914400" indent="0">
              <a:buNone/>
              <a:defRPr sz="1400" b="1">
                <a:latin typeface="Verdana" panose="020B0604030504040204" pitchFamily="34" charset="0"/>
                <a:ea typeface="Verdana" panose="020B0604030504040204" pitchFamily="34" charset="0"/>
                <a:cs typeface="Verdana" panose="020B0604030504040204" pitchFamily="34" charset="0"/>
              </a:defRPr>
            </a:lvl3pPr>
            <a:lvl4pPr marL="1371600" indent="0">
              <a:buNone/>
              <a:defRPr sz="1400" b="1">
                <a:latin typeface="Verdana" panose="020B0604030504040204" pitchFamily="34" charset="0"/>
                <a:ea typeface="Verdana" panose="020B0604030504040204" pitchFamily="34" charset="0"/>
                <a:cs typeface="Verdana" panose="020B0604030504040204" pitchFamily="34" charset="0"/>
              </a:defRPr>
            </a:lvl4pPr>
            <a:lvl5pPr marL="1828800" indent="0">
              <a:buNone/>
              <a:defRPr sz="1400" b="1">
                <a:latin typeface="Verdana" panose="020B0604030504040204" pitchFamily="34" charset="0"/>
                <a:ea typeface="Verdana" panose="020B0604030504040204" pitchFamily="34" charset="0"/>
                <a:cs typeface="Verdana" panose="020B060403050404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able Placeholder 8">
            <a:extLst>
              <a:ext uri="{FF2B5EF4-FFF2-40B4-BE49-F238E27FC236}">
                <a16:creationId xmlns:a16="http://schemas.microsoft.com/office/drawing/2014/main" id="{7A44C8C8-95D7-B143-AD3D-41FA65B0ECF4}"/>
              </a:ext>
            </a:extLst>
          </p:cNvPr>
          <p:cNvSpPr>
            <a:spLocks noGrp="1"/>
          </p:cNvSpPr>
          <p:nvPr>
            <p:ph type="tbl" sz="quarter" idx="14"/>
          </p:nvPr>
        </p:nvSpPr>
        <p:spPr>
          <a:xfrm>
            <a:off x="165100" y="660400"/>
            <a:ext cx="11849100" cy="5905500"/>
          </a:xfrm>
        </p:spPr>
        <p:txBody>
          <a:bodyPr>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stStyle>
          <a:p>
            <a:endParaRPr lang="en-US"/>
          </a:p>
        </p:txBody>
      </p:sp>
    </p:spTree>
    <p:extLst>
      <p:ext uri="{BB962C8B-B14F-4D97-AF65-F5344CB8AC3E}">
        <p14:creationId xmlns:p14="http://schemas.microsoft.com/office/powerpoint/2010/main" val="6449264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2BA84D-0B85-6040-8676-483E482A24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AAC80D-3B8E-E946-A56C-935A5E6AAF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120E3F-3980-1D43-96C0-E0BCC95B8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B7C3F-12E3-954C-B144-EB4884CBF57E}" type="datetimeFigureOut">
              <a:rPr lang="en-US" smtClean="0"/>
              <a:t>6/28/20</a:t>
            </a:fld>
            <a:endParaRPr lang="en-US"/>
          </a:p>
        </p:txBody>
      </p:sp>
      <p:sp>
        <p:nvSpPr>
          <p:cNvPr id="5" name="Footer Placeholder 4">
            <a:extLst>
              <a:ext uri="{FF2B5EF4-FFF2-40B4-BE49-F238E27FC236}">
                <a16:creationId xmlns:a16="http://schemas.microsoft.com/office/drawing/2014/main" id="{A0AE2F23-9278-3848-A3EE-E33143F5D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F036FB-4714-C442-8645-9C21BC7A2B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426D0-A5AD-E94F-ADE9-D1653B398766}" type="slidenum">
              <a:rPr lang="en-US" smtClean="0"/>
              <a:t>‹#›</a:t>
            </a:fld>
            <a:endParaRPr lang="en-US"/>
          </a:p>
        </p:txBody>
      </p:sp>
    </p:spTree>
    <p:extLst>
      <p:ext uri="{BB962C8B-B14F-4D97-AF65-F5344CB8AC3E}">
        <p14:creationId xmlns:p14="http://schemas.microsoft.com/office/powerpoint/2010/main" val="1228829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ext Placeholder 6"/>
          <p:cNvSpPr>
            <a:spLocks noGrp="1"/>
          </p:cNvSpPr>
          <p:nvPr>
            <p:ph type="body" sz="quarter" idx="13"/>
          </p:nvPr>
        </p:nvSpPr>
        <p:spPr>
          <a:xfrm>
            <a:off x="165100" y="139700"/>
            <a:ext cx="11849100" cy="431800"/>
          </a:xfrm>
        </p:spPr>
        <p:txBody>
          <a:bodyPr/>
          <a:lstStyle/>
          <a:p>
            <a:r>
              <a:rPr/>
              <a:t>Deaths occurring up to  x , registered by  xx</a:t>
            </a:r>
          </a:p>
        </p:txBody>
      </p:sp>
      <p:graphicFrame xmlns:a="http://schemas.openxmlformats.org/drawingml/2006/main" xmlns:r="http://schemas.openxmlformats.org/officeDocument/2006/relationships" xmlns:p="http://schemas.openxmlformats.org/presentationml/2006/main">
        <p:nvGraphicFramePr>
          <p:cNvPr id="3" name="Table Placeholder 8"/>
          <p:cNvGraphicFramePr>
            <a:graphicFrameLocks noGrp="1"/>
          </p:cNvGraphicFramePr>
          <p:nvPr>
            <p:ph type="tbl" sz="quarter" idx="14"/>
          </p:nvPr>
        </p:nvGraphicFramePr>
        <p:xfrm rot="-0">
          <a:off x="165100" y="660400"/>
          <a:ext cx="11849100" cy="5905500"/>
        </p:xfrm>
        <a:graphic>
          <a:graphicData uri="http://schemas.openxmlformats.org/drawingml/2006/table">
            <a:tbl>
              <a:tblPr firstRow="1" lastRow="0" firstColumn="0" lastColumn="0" bandRow="1" bandCol="0">
                <a:tableStyleId>{5C22544A-7EE6-4342-B048-85BDC9FD1C3A}</a:tableStyleId>
              </a:tblPr>
              <a:tblGrid>
                <a:gridCol w="455734"/>
                <a:gridCol w="455734"/>
                <a:gridCol w="455734"/>
                <a:gridCol w="455734"/>
                <a:gridCol w="455734"/>
                <a:gridCol w="455734"/>
                <a:gridCol w="455734"/>
                <a:gridCol w="455734"/>
                <a:gridCol w="455734"/>
                <a:gridCol w="455734"/>
                <a:gridCol w="455734"/>
                <a:gridCol w="455734"/>
                <a:gridCol w="455734"/>
                <a:gridCol w="455734"/>
                <a:gridCol w="455734"/>
                <a:gridCol w="455734"/>
                <a:gridCol w="455734"/>
                <a:gridCol w="455734"/>
                <a:gridCol w="455734"/>
                <a:gridCol w="455734"/>
                <a:gridCol w="455734"/>
                <a:gridCol w="455734"/>
                <a:gridCol w="455734"/>
                <a:gridCol w="455734"/>
                <a:gridCol w="455734"/>
                <a:gridCol w="455734"/>
              </a:tblGrid>
              <a:tr h="492125">
                <a:tc>
                  <a:txBody>
                    <a:bodyPr/>
                    <a:lstStyle/>
                    <a:p>
                      <a:pPr algn="r"/>
                      <a:r>
                        <a:t>Name</a:t>
                      </a:r>
                    </a:p>
                  </a:txBody>
                </a:tc>
                <a:tc>
                  <a:txBody>
                    <a:bodyPr/>
                    <a:lstStyle/>
                    <a:p>
                      <a:pPr algn="r"/>
                      <a:r>
                        <a:t>Cause</a:t>
                      </a:r>
                    </a:p>
                  </a:txBody>
                </a:tc>
                <a:tc>
                  <a:txBody>
                    <a:bodyPr/>
                    <a:lstStyle/>
                    <a:p>
                      <a:pPr algn="r"/>
                      <a:r>
                        <a:t>w/e 3rd Jan</a:t>
                      </a:r>
                    </a:p>
                  </a:txBody>
                </a:tc>
                <a:tc>
                  <a:txBody>
                    <a:bodyPr/>
                    <a:lstStyle/>
                    <a:p>
                      <a:pPr algn="r"/>
                      <a:r>
                        <a:t>w/e 10th Jan</a:t>
                      </a:r>
                    </a:p>
                  </a:txBody>
                </a:tc>
                <a:tc>
                  <a:txBody>
                    <a:bodyPr/>
                    <a:lstStyle/>
                    <a:p>
                      <a:pPr algn="r"/>
                      <a:r>
                        <a:t>w/e 17th Jan</a:t>
                      </a:r>
                    </a:p>
                  </a:txBody>
                </a:tc>
                <a:tc>
                  <a:txBody>
                    <a:bodyPr/>
                    <a:lstStyle/>
                    <a:p>
                      <a:pPr algn="r"/>
                      <a:r>
                        <a:t>w/e 24th Jan</a:t>
                      </a:r>
                    </a:p>
                  </a:txBody>
                </a:tc>
                <a:tc>
                  <a:txBody>
                    <a:bodyPr/>
                    <a:lstStyle/>
                    <a:p>
                      <a:pPr algn="r"/>
                      <a:r>
                        <a:t>w/e 31st Jan</a:t>
                      </a:r>
                    </a:p>
                  </a:txBody>
                </a:tc>
                <a:tc>
                  <a:txBody>
                    <a:bodyPr/>
                    <a:lstStyle/>
                    <a:p>
                      <a:pPr algn="r"/>
                      <a:r>
                        <a:t>w/e 7th Feb</a:t>
                      </a:r>
                    </a:p>
                  </a:txBody>
                </a:tc>
                <a:tc>
                  <a:txBody>
                    <a:bodyPr/>
                    <a:lstStyle/>
                    <a:p>
                      <a:pPr algn="r"/>
                      <a:r>
                        <a:t>w/e 14th Feb</a:t>
                      </a:r>
                    </a:p>
                  </a:txBody>
                </a:tc>
                <a:tc>
                  <a:txBody>
                    <a:bodyPr/>
                    <a:lstStyle/>
                    <a:p>
                      <a:pPr algn="r"/>
                      <a:r>
                        <a:t>w/e 21st Feb</a:t>
                      </a:r>
                    </a:p>
                  </a:txBody>
                </a:tc>
                <a:tc>
                  <a:txBody>
                    <a:bodyPr/>
                    <a:lstStyle/>
                    <a:p>
                      <a:pPr algn="r"/>
                      <a:r>
                        <a:t>w/e 28th Feb</a:t>
                      </a:r>
                    </a:p>
                  </a:txBody>
                </a:tc>
                <a:tc>
                  <a:txBody>
                    <a:bodyPr/>
                    <a:lstStyle/>
                    <a:p>
                      <a:pPr algn="r"/>
                      <a:r>
                        <a:t>w/e 6th Mar</a:t>
                      </a:r>
                    </a:p>
                  </a:txBody>
                </a:tc>
                <a:tc>
                  <a:txBody>
                    <a:bodyPr/>
                    <a:lstStyle/>
                    <a:p>
                      <a:pPr algn="r"/>
                      <a:r>
                        <a:t>w/e 13th Mar</a:t>
                      </a:r>
                    </a:p>
                  </a:txBody>
                </a:tc>
                <a:tc>
                  <a:txBody>
                    <a:bodyPr/>
                    <a:lstStyle/>
                    <a:p>
                      <a:pPr algn="r"/>
                      <a:r>
                        <a:t>w/e 20th Mar</a:t>
                      </a:r>
                    </a:p>
                  </a:txBody>
                </a:tc>
                <a:tc>
                  <a:txBody>
                    <a:bodyPr/>
                    <a:lstStyle/>
                    <a:p>
                      <a:pPr algn="r"/>
                      <a:r>
                        <a:t>w/e 27th Mar</a:t>
                      </a:r>
                    </a:p>
                  </a:txBody>
                </a:tc>
                <a:tc>
                  <a:txBody>
                    <a:bodyPr/>
                    <a:lstStyle/>
                    <a:p>
                      <a:pPr algn="r"/>
                      <a:r>
                        <a:t>w/e 3rd Apr</a:t>
                      </a:r>
                    </a:p>
                  </a:txBody>
                </a:tc>
                <a:tc>
                  <a:txBody>
                    <a:bodyPr/>
                    <a:lstStyle/>
                    <a:p>
                      <a:pPr algn="r"/>
                      <a:r>
                        <a:t>w/e 10th Apr</a:t>
                      </a:r>
                    </a:p>
                  </a:txBody>
                </a:tc>
                <a:tc>
                  <a:txBody>
                    <a:bodyPr/>
                    <a:lstStyle/>
                    <a:p>
                      <a:pPr algn="r"/>
                      <a:r>
                        <a:t>w/e 17th Apr</a:t>
                      </a:r>
                    </a:p>
                  </a:txBody>
                </a:tc>
                <a:tc>
                  <a:txBody>
                    <a:bodyPr/>
                    <a:lstStyle/>
                    <a:p>
                      <a:pPr algn="r"/>
                      <a:r>
                        <a:t>w/e 24th Apr</a:t>
                      </a:r>
                    </a:p>
                  </a:txBody>
                </a:tc>
                <a:tc>
                  <a:txBody>
                    <a:bodyPr/>
                    <a:lstStyle/>
                    <a:p>
                      <a:pPr algn="r"/>
                      <a:r>
                        <a:t>w/e 1st May</a:t>
                      </a:r>
                    </a:p>
                  </a:txBody>
                </a:tc>
                <a:tc>
                  <a:txBody>
                    <a:bodyPr/>
                    <a:lstStyle/>
                    <a:p>
                      <a:pPr algn="r"/>
                      <a:r>
                        <a:t>w/e 8th May</a:t>
                      </a:r>
                    </a:p>
                  </a:txBody>
                </a:tc>
                <a:tc>
                  <a:txBody>
                    <a:bodyPr/>
                    <a:lstStyle/>
                    <a:p>
                      <a:pPr algn="r"/>
                      <a:r>
                        <a:t>w/e 15th May</a:t>
                      </a:r>
                    </a:p>
                  </a:txBody>
                </a:tc>
                <a:tc>
                  <a:txBody>
                    <a:bodyPr/>
                    <a:lstStyle/>
                    <a:p>
                      <a:pPr algn="r"/>
                      <a:r>
                        <a:t>w/e 22nd May</a:t>
                      </a:r>
                    </a:p>
                  </a:txBody>
                </a:tc>
                <a:tc>
                  <a:txBody>
                    <a:bodyPr/>
                    <a:lstStyle/>
                    <a:p>
                      <a:pPr algn="r"/>
                      <a:r>
                        <a:t>w/e 29th May</a:t>
                      </a:r>
                    </a:p>
                  </a:txBody>
                </a:tc>
                <a:tc>
                  <a:txBody>
                    <a:bodyPr/>
                    <a:lstStyle/>
                    <a:p>
                      <a:pPr algn="r"/>
                      <a:r>
                        <a:t>w/e 5th Jun</a:t>
                      </a:r>
                    </a:p>
                  </a:txBody>
                </a:tc>
                <a:tc>
                  <a:txBody>
                    <a:bodyPr/>
                    <a:lstStyle/>
                    <a:p>
                      <a:pPr algn="r"/>
                      <a:r>
                        <a:t>w/e 12th Jun</a:t>
                      </a:r>
                    </a:p>
                  </a:txBody>
                </a:tc>
              </a:tr>
              <a:tr h="492125">
                <a:tc>
                  <a:txBody>
                    <a:bodyPr/>
                    <a:lstStyle/>
                    <a:p>
                      <a:pPr algn="r"/>
                      <a:r>
                        <a:t>Brighton and Hove</a:t>
                      </a:r>
                    </a:p>
                  </a:txBody>
                </a:tc>
                <a:tc>
                  <a:txBody>
                    <a:bodyPr/>
                    <a:lstStyle/>
                    <a:p>
                      <a:pPr algn="r"/>
                      <a:r>
                        <a:t>All causes</a:t>
                      </a:r>
                    </a:p>
                  </a:txBody>
                </a:tc>
                <a:tc>
                  <a:txBody>
                    <a:bodyPr/>
                    <a:lstStyle/>
                    <a:p>
                      <a:pPr algn="r"/>
                      <a:r>
                        <a:t>44</a:t>
                      </a:r>
                    </a:p>
                  </a:txBody>
                </a:tc>
                <a:tc>
                  <a:txBody>
                    <a:bodyPr/>
                    <a:lstStyle/>
                    <a:p>
                      <a:pPr algn="r"/>
                      <a:r>
                        <a:t>42</a:t>
                      </a:r>
                    </a:p>
                  </a:txBody>
                </a:tc>
                <a:tc>
                  <a:txBody>
                    <a:bodyPr/>
                    <a:lstStyle/>
                    <a:p>
                      <a:pPr algn="r"/>
                      <a:r>
                        <a:t>39</a:t>
                      </a:r>
                    </a:p>
                  </a:txBody>
                </a:tc>
                <a:tc>
                  <a:txBody>
                    <a:bodyPr/>
                    <a:lstStyle/>
                    <a:p>
                      <a:pPr algn="r"/>
                      <a:r>
                        <a:t>42</a:t>
                      </a:r>
                    </a:p>
                  </a:txBody>
                </a:tc>
                <a:tc>
                  <a:txBody>
                    <a:bodyPr/>
                    <a:lstStyle/>
                    <a:p>
                      <a:pPr algn="r"/>
                      <a:r>
                        <a:t>40</a:t>
                      </a:r>
                    </a:p>
                  </a:txBody>
                </a:tc>
                <a:tc>
                  <a:txBody>
                    <a:bodyPr/>
                    <a:lstStyle/>
                    <a:p>
                      <a:pPr algn="r"/>
                      <a:r>
                        <a:t>36</a:t>
                      </a:r>
                    </a:p>
                  </a:txBody>
                </a:tc>
                <a:tc>
                  <a:txBody>
                    <a:bodyPr/>
                    <a:lstStyle/>
                    <a:p>
                      <a:pPr algn="r"/>
                      <a:r>
                        <a:t>33</a:t>
                      </a:r>
                    </a:p>
                  </a:txBody>
                </a:tc>
                <a:tc>
                  <a:txBody>
                    <a:bodyPr/>
                    <a:lstStyle/>
                    <a:p>
                      <a:pPr algn="r"/>
                      <a:r>
                        <a:t>38</a:t>
                      </a:r>
                    </a:p>
                  </a:txBody>
                </a:tc>
                <a:tc>
                  <a:txBody>
                    <a:bodyPr/>
                    <a:lstStyle/>
                    <a:p>
                      <a:pPr algn="r"/>
                      <a:r>
                        <a:t>36</a:t>
                      </a:r>
                    </a:p>
                  </a:txBody>
                </a:tc>
                <a:tc>
                  <a:txBody>
                    <a:bodyPr/>
                    <a:lstStyle/>
                    <a:p>
                      <a:pPr algn="r"/>
                      <a:r>
                        <a:t>56</a:t>
                      </a:r>
                    </a:p>
                  </a:txBody>
                </a:tc>
                <a:tc>
                  <a:txBody>
                    <a:bodyPr/>
                    <a:lstStyle/>
                    <a:p>
                      <a:pPr algn="r"/>
                      <a:r>
                        <a:t>32</a:t>
                      </a:r>
                    </a:p>
                  </a:txBody>
                </a:tc>
                <a:tc>
                  <a:txBody>
                    <a:bodyPr/>
                    <a:lstStyle/>
                    <a:p>
                      <a:pPr algn="r"/>
                      <a:r>
                        <a:t>38</a:t>
                      </a:r>
                    </a:p>
                  </a:txBody>
                </a:tc>
                <a:tc>
                  <a:txBody>
                    <a:bodyPr/>
                    <a:lstStyle/>
                    <a:p>
                      <a:pPr algn="r"/>
                      <a:r>
                        <a:t>60</a:t>
                      </a:r>
                    </a:p>
                  </a:txBody>
                </a:tc>
                <a:tc>
                  <a:txBody>
                    <a:bodyPr/>
                    <a:lstStyle/>
                    <a:p>
                      <a:pPr algn="r"/>
                      <a:r>
                        <a:t>63</a:t>
                      </a:r>
                    </a:p>
                  </a:txBody>
                </a:tc>
                <a:tc>
                  <a:txBody>
                    <a:bodyPr/>
                    <a:lstStyle/>
                    <a:p>
                      <a:pPr algn="r"/>
                      <a:r>
                        <a:t>63</a:t>
                      </a:r>
                    </a:p>
                  </a:txBody>
                </a:tc>
                <a:tc>
                  <a:txBody>
                    <a:bodyPr/>
                    <a:lstStyle/>
                    <a:p>
                      <a:pPr algn="r"/>
                      <a:r>
                        <a:t>72</a:t>
                      </a:r>
                    </a:p>
                  </a:txBody>
                </a:tc>
                <a:tc>
                  <a:txBody>
                    <a:bodyPr/>
                    <a:lstStyle/>
                    <a:p>
                      <a:pPr algn="r"/>
                      <a:r>
                        <a:t>61</a:t>
                      </a:r>
                    </a:p>
                  </a:txBody>
                </a:tc>
                <a:tc>
                  <a:txBody>
                    <a:bodyPr/>
                    <a:lstStyle/>
                    <a:p>
                      <a:pPr algn="r"/>
                      <a:r>
                        <a:t>39</a:t>
                      </a:r>
                    </a:p>
                  </a:txBody>
                </a:tc>
                <a:tc>
                  <a:txBody>
                    <a:bodyPr/>
                    <a:lstStyle/>
                    <a:p>
                      <a:pPr algn="r"/>
                      <a:r>
                        <a:t>53</a:t>
                      </a:r>
                    </a:p>
                  </a:txBody>
                </a:tc>
                <a:tc>
                  <a:txBody>
                    <a:bodyPr/>
                    <a:lstStyle/>
                    <a:p>
                      <a:pPr algn="r"/>
                      <a:r>
                        <a:t>44</a:t>
                      </a:r>
                    </a:p>
                  </a:txBody>
                </a:tc>
                <a:tc>
                  <a:txBody>
                    <a:bodyPr/>
                    <a:lstStyle/>
                    <a:p>
                      <a:pPr algn="r"/>
                      <a:r>
                        <a:t>35</a:t>
                      </a:r>
                    </a:p>
                  </a:txBody>
                </a:tc>
                <a:tc>
                  <a:txBody>
                    <a:bodyPr/>
                    <a:lstStyle/>
                    <a:p>
                      <a:pPr algn="r"/>
                      <a:r>
                        <a:t>41</a:t>
                      </a:r>
                    </a:p>
                  </a:txBody>
                </a:tc>
                <a:tc>
                  <a:txBody>
                    <a:bodyPr/>
                    <a:lstStyle/>
                    <a:p>
                      <a:pPr algn="r"/>
                      <a:r>
                        <a:t>22</a:t>
                      </a:r>
                    </a:p>
                  </a:txBody>
                </a:tc>
                <a:tc>
                  <a:txBody>
                    <a:bodyPr/>
                    <a:lstStyle/>
                    <a:p>
                      <a:pPr algn="r"/>
                      <a:r>
                        <a:t>24</a:t>
                      </a:r>
                    </a:p>
                  </a:txBody>
                </a:tc>
              </a:tr>
              <a:tr h="492125">
                <a:tc>
                  <a:txBody>
                    <a:bodyPr/>
                    <a:lstStyle/>
                    <a:p>
                      <a:pPr algn="r"/>
                      <a:r>
                        <a:t>East Sussex</a:t>
                      </a:r>
                    </a:p>
                  </a:txBody>
                </a:tc>
                <a:tc>
                  <a:txBody>
                    <a:bodyPr/>
                    <a:lstStyle/>
                    <a:p>
                      <a:pPr algn="r"/>
                      <a:r>
                        <a:t>All causes</a:t>
                      </a:r>
                    </a:p>
                  </a:txBody>
                </a:tc>
                <a:tc>
                  <a:txBody>
                    <a:bodyPr/>
                    <a:lstStyle/>
                    <a:p>
                      <a:pPr algn="r"/>
                      <a:r>
                        <a:t>167</a:t>
                      </a:r>
                    </a:p>
                  </a:txBody>
                </a:tc>
                <a:tc>
                  <a:txBody>
                    <a:bodyPr/>
                    <a:lstStyle/>
                    <a:p>
                      <a:pPr algn="r"/>
                      <a:r>
                        <a:t>162</a:t>
                      </a:r>
                    </a:p>
                  </a:txBody>
                </a:tc>
                <a:tc>
                  <a:txBody>
                    <a:bodyPr/>
                    <a:lstStyle/>
                    <a:p>
                      <a:pPr algn="r"/>
                      <a:r>
                        <a:t>153</a:t>
                      </a:r>
                    </a:p>
                  </a:txBody>
                </a:tc>
                <a:tc>
                  <a:txBody>
                    <a:bodyPr/>
                    <a:lstStyle/>
                    <a:p>
                      <a:pPr algn="r"/>
                      <a:r>
                        <a:t>142</a:t>
                      </a:r>
                    </a:p>
                  </a:txBody>
                </a:tc>
                <a:tc>
                  <a:txBody>
                    <a:bodyPr/>
                    <a:lstStyle/>
                    <a:p>
                      <a:pPr algn="r"/>
                      <a:r>
                        <a:t>142</a:t>
                      </a:r>
                    </a:p>
                  </a:txBody>
                </a:tc>
                <a:tc>
                  <a:txBody>
                    <a:bodyPr/>
                    <a:lstStyle/>
                    <a:p>
                      <a:pPr algn="r"/>
                      <a:r>
                        <a:t>146</a:t>
                      </a:r>
                    </a:p>
                  </a:txBody>
                </a:tc>
                <a:tc>
                  <a:txBody>
                    <a:bodyPr/>
                    <a:lstStyle/>
                    <a:p>
                      <a:pPr algn="r"/>
                      <a:r>
                        <a:t>137</a:t>
                      </a:r>
                    </a:p>
                  </a:txBody>
                </a:tc>
                <a:tc>
                  <a:txBody>
                    <a:bodyPr/>
                    <a:lstStyle/>
                    <a:p>
                      <a:pPr algn="r"/>
                      <a:r>
                        <a:t>121</a:t>
                      </a:r>
                    </a:p>
                  </a:txBody>
                </a:tc>
                <a:tc>
                  <a:txBody>
                    <a:bodyPr/>
                    <a:lstStyle/>
                    <a:p>
                      <a:pPr algn="r"/>
                      <a:r>
                        <a:t>110</a:t>
                      </a:r>
                    </a:p>
                  </a:txBody>
                </a:tc>
                <a:tc>
                  <a:txBody>
                    <a:bodyPr/>
                    <a:lstStyle/>
                    <a:p>
                      <a:pPr algn="r"/>
                      <a:r>
                        <a:t>118</a:t>
                      </a:r>
                    </a:p>
                  </a:txBody>
                </a:tc>
                <a:tc>
                  <a:txBody>
                    <a:bodyPr/>
                    <a:lstStyle/>
                    <a:p>
                      <a:pPr algn="r"/>
                      <a:r>
                        <a:t>114</a:t>
                      </a:r>
                    </a:p>
                  </a:txBody>
                </a:tc>
                <a:tc>
                  <a:txBody>
                    <a:bodyPr/>
                    <a:lstStyle/>
                    <a:p>
                      <a:pPr algn="r"/>
                      <a:r>
                        <a:t>132</a:t>
                      </a:r>
                    </a:p>
                  </a:txBody>
                </a:tc>
                <a:tc>
                  <a:txBody>
                    <a:bodyPr/>
                    <a:lstStyle/>
                    <a:p>
                      <a:pPr algn="r"/>
                      <a:r>
                        <a:t>133</a:t>
                      </a:r>
                    </a:p>
                  </a:txBody>
                </a:tc>
                <a:tc>
                  <a:txBody>
                    <a:bodyPr/>
                    <a:lstStyle/>
                    <a:p>
                      <a:pPr algn="r"/>
                      <a:r>
                        <a:t>133</a:t>
                      </a:r>
                    </a:p>
                  </a:txBody>
                </a:tc>
                <a:tc>
                  <a:txBody>
                    <a:bodyPr/>
                    <a:lstStyle/>
                    <a:p>
                      <a:pPr algn="r"/>
                      <a:r>
                        <a:t>168</a:t>
                      </a:r>
                    </a:p>
                  </a:txBody>
                </a:tc>
                <a:tc>
                  <a:txBody>
                    <a:bodyPr/>
                    <a:lstStyle/>
                    <a:p>
                      <a:pPr algn="r"/>
                      <a:r>
                        <a:t>184</a:t>
                      </a:r>
                    </a:p>
                  </a:txBody>
                </a:tc>
                <a:tc>
                  <a:txBody>
                    <a:bodyPr/>
                    <a:lstStyle/>
                    <a:p>
                      <a:pPr algn="r"/>
                      <a:r>
                        <a:t>199</a:t>
                      </a:r>
                    </a:p>
                  </a:txBody>
                </a:tc>
                <a:tc>
                  <a:txBody>
                    <a:bodyPr/>
                    <a:lstStyle/>
                    <a:p>
                      <a:pPr algn="r"/>
                      <a:r>
                        <a:t>176</a:t>
                      </a:r>
                    </a:p>
                  </a:txBody>
                </a:tc>
                <a:tc>
                  <a:txBody>
                    <a:bodyPr/>
                    <a:lstStyle/>
                    <a:p>
                      <a:pPr algn="r"/>
                      <a:r>
                        <a:t>157</a:t>
                      </a:r>
                    </a:p>
                  </a:txBody>
                </a:tc>
                <a:tc>
                  <a:txBody>
                    <a:bodyPr/>
                    <a:lstStyle/>
                    <a:p>
                      <a:pPr algn="r"/>
                      <a:r>
                        <a:t>125</a:t>
                      </a:r>
                    </a:p>
                  </a:txBody>
                </a:tc>
                <a:tc>
                  <a:txBody>
                    <a:bodyPr/>
                    <a:lstStyle/>
                    <a:p>
                      <a:pPr algn="r"/>
                      <a:r>
                        <a:t>125</a:t>
                      </a:r>
                    </a:p>
                  </a:txBody>
                </a:tc>
                <a:tc>
                  <a:txBody>
                    <a:bodyPr/>
                    <a:lstStyle/>
                    <a:p>
                      <a:pPr algn="r"/>
                      <a:r>
                        <a:t>112</a:t>
                      </a:r>
                    </a:p>
                  </a:txBody>
                </a:tc>
                <a:tc>
                  <a:txBody>
                    <a:bodyPr/>
                    <a:lstStyle/>
                    <a:p>
                      <a:pPr algn="r"/>
                      <a:r>
                        <a:t>119</a:t>
                      </a:r>
                    </a:p>
                  </a:txBody>
                </a:tc>
                <a:tc>
                  <a:txBody>
                    <a:bodyPr/>
                    <a:lstStyle/>
                    <a:p>
                      <a:pPr algn="r"/>
                      <a:r>
                        <a:t>105</a:t>
                      </a:r>
                    </a:p>
                  </a:txBody>
                </a:tc>
              </a:tr>
              <a:tr h="492125">
                <a:tc>
                  <a:txBody>
                    <a:bodyPr/>
                    <a:lstStyle/>
                    <a:p>
                      <a:pPr algn="r"/>
                      <a:r>
                        <a:t>West Sussex</a:t>
                      </a:r>
                    </a:p>
                  </a:txBody>
                </a:tc>
                <a:tc>
                  <a:txBody>
                    <a:bodyPr/>
                    <a:lstStyle/>
                    <a:p>
                      <a:pPr algn="r"/>
                      <a:r>
                        <a:t>All causes</a:t>
                      </a:r>
                    </a:p>
                  </a:txBody>
                </a:tc>
                <a:tc>
                  <a:txBody>
                    <a:bodyPr/>
                    <a:lstStyle/>
                    <a:p>
                      <a:pPr algn="r"/>
                      <a:r>
                        <a:t>214</a:t>
                      </a:r>
                    </a:p>
                  </a:txBody>
                </a:tc>
                <a:tc>
                  <a:txBody>
                    <a:bodyPr/>
                    <a:lstStyle/>
                    <a:p>
                      <a:pPr algn="r"/>
                      <a:r>
                        <a:t>215</a:t>
                      </a:r>
                    </a:p>
                  </a:txBody>
                </a:tc>
                <a:tc>
                  <a:txBody>
                    <a:bodyPr/>
                    <a:lstStyle/>
                    <a:p>
                      <a:pPr algn="r"/>
                      <a:r>
                        <a:t>186</a:t>
                      </a:r>
                    </a:p>
                  </a:txBody>
                </a:tc>
                <a:tc>
                  <a:txBody>
                    <a:bodyPr/>
                    <a:lstStyle/>
                    <a:p>
                      <a:pPr algn="r"/>
                      <a:r>
                        <a:t>197</a:t>
                      </a:r>
                    </a:p>
                  </a:txBody>
                </a:tc>
                <a:tc>
                  <a:txBody>
                    <a:bodyPr/>
                    <a:lstStyle/>
                    <a:p>
                      <a:pPr algn="r"/>
                      <a:r>
                        <a:t>202</a:t>
                      </a:r>
                    </a:p>
                  </a:txBody>
                </a:tc>
                <a:tc>
                  <a:txBody>
                    <a:bodyPr/>
                    <a:lstStyle/>
                    <a:p>
                      <a:pPr algn="r"/>
                      <a:r>
                        <a:t>183</a:t>
                      </a:r>
                    </a:p>
                  </a:txBody>
                </a:tc>
                <a:tc>
                  <a:txBody>
                    <a:bodyPr/>
                    <a:lstStyle/>
                    <a:p>
                      <a:pPr algn="r"/>
                      <a:r>
                        <a:t>196</a:t>
                      </a:r>
                    </a:p>
                  </a:txBody>
                </a:tc>
                <a:tc>
                  <a:txBody>
                    <a:bodyPr/>
                    <a:lstStyle/>
                    <a:p>
                      <a:pPr algn="r"/>
                      <a:r>
                        <a:t>204</a:t>
                      </a:r>
                    </a:p>
                  </a:txBody>
                </a:tc>
                <a:tc>
                  <a:txBody>
                    <a:bodyPr/>
                    <a:lstStyle/>
                    <a:p>
                      <a:pPr algn="r"/>
                      <a:r>
                        <a:t>196</a:t>
                      </a:r>
                    </a:p>
                  </a:txBody>
                </a:tc>
                <a:tc>
                  <a:txBody>
                    <a:bodyPr/>
                    <a:lstStyle/>
                    <a:p>
                      <a:pPr algn="r"/>
                      <a:r>
                        <a:t>202</a:t>
                      </a:r>
                    </a:p>
                  </a:txBody>
                </a:tc>
                <a:tc>
                  <a:txBody>
                    <a:bodyPr/>
                    <a:lstStyle/>
                    <a:p>
                      <a:pPr algn="r"/>
                      <a:r>
                        <a:t>178</a:t>
                      </a:r>
                    </a:p>
                  </a:txBody>
                </a:tc>
                <a:tc>
                  <a:txBody>
                    <a:bodyPr/>
                    <a:lstStyle/>
                    <a:p>
                      <a:pPr algn="r"/>
                      <a:r>
                        <a:t>184</a:t>
                      </a:r>
                    </a:p>
                  </a:txBody>
                </a:tc>
                <a:tc>
                  <a:txBody>
                    <a:bodyPr/>
                    <a:lstStyle/>
                    <a:p>
                      <a:pPr algn="r"/>
                      <a:r>
                        <a:t>203</a:t>
                      </a:r>
                    </a:p>
                  </a:txBody>
                </a:tc>
                <a:tc>
                  <a:txBody>
                    <a:bodyPr/>
                    <a:lstStyle/>
                    <a:p>
                      <a:pPr algn="r"/>
                      <a:r>
                        <a:t>243</a:t>
                      </a:r>
                    </a:p>
                  </a:txBody>
                </a:tc>
                <a:tc>
                  <a:txBody>
                    <a:bodyPr/>
                    <a:lstStyle/>
                    <a:p>
                      <a:pPr algn="r"/>
                      <a:r>
                        <a:t>304</a:t>
                      </a:r>
                    </a:p>
                  </a:txBody>
                </a:tc>
                <a:tc>
                  <a:txBody>
                    <a:bodyPr/>
                    <a:lstStyle/>
                    <a:p>
                      <a:pPr algn="r"/>
                      <a:r>
                        <a:t>309</a:t>
                      </a:r>
                    </a:p>
                  </a:txBody>
                </a:tc>
                <a:tc>
                  <a:txBody>
                    <a:bodyPr/>
                    <a:lstStyle/>
                    <a:p>
                      <a:pPr algn="r"/>
                      <a:r>
                        <a:t>320</a:t>
                      </a:r>
                    </a:p>
                  </a:txBody>
                </a:tc>
                <a:tc>
                  <a:txBody>
                    <a:bodyPr/>
                    <a:lstStyle/>
                    <a:p>
                      <a:pPr algn="r"/>
                      <a:r>
                        <a:t>277</a:t>
                      </a:r>
                    </a:p>
                  </a:txBody>
                </a:tc>
                <a:tc>
                  <a:txBody>
                    <a:bodyPr/>
                    <a:lstStyle/>
                    <a:p>
                      <a:pPr algn="r"/>
                      <a:r>
                        <a:t>213</a:t>
                      </a:r>
                    </a:p>
                  </a:txBody>
                </a:tc>
                <a:tc>
                  <a:txBody>
                    <a:bodyPr/>
                    <a:lstStyle/>
                    <a:p>
                      <a:pPr algn="r"/>
                      <a:r>
                        <a:t>219</a:t>
                      </a:r>
                    </a:p>
                  </a:txBody>
                </a:tc>
                <a:tc>
                  <a:txBody>
                    <a:bodyPr/>
                    <a:lstStyle/>
                    <a:p>
                      <a:pPr algn="r"/>
                      <a:r>
                        <a:t>198</a:t>
                      </a:r>
                    </a:p>
                  </a:txBody>
                </a:tc>
                <a:tc>
                  <a:txBody>
                    <a:bodyPr/>
                    <a:lstStyle/>
                    <a:p>
                      <a:pPr algn="r"/>
                      <a:r>
                        <a:t>168</a:t>
                      </a:r>
                    </a:p>
                  </a:txBody>
                </a:tc>
                <a:tc>
                  <a:txBody>
                    <a:bodyPr/>
                    <a:lstStyle/>
                    <a:p>
                      <a:pPr algn="r"/>
                      <a:r>
                        <a:t>149</a:t>
                      </a:r>
                    </a:p>
                  </a:txBody>
                </a:tc>
                <a:tc>
                  <a:txBody>
                    <a:bodyPr/>
                    <a:lstStyle/>
                    <a:p>
                      <a:pPr algn="r"/>
                      <a:r>
                        <a:t>154</a:t>
                      </a:r>
                    </a:p>
                  </a:txBody>
                </a:tc>
              </a:tr>
              <a:tr h="492125">
                <a:tc>
                  <a:txBody>
                    <a:bodyPr/>
                    <a:lstStyle/>
                    <a:p>
                      <a:pPr algn="r"/>
                      <a:r>
                        <a:t>Sussex areas combined</a:t>
                      </a:r>
                    </a:p>
                  </a:txBody>
                </a:tc>
                <a:tc>
                  <a:txBody>
                    <a:bodyPr/>
                    <a:lstStyle/>
                    <a:p>
                      <a:pPr algn="r"/>
                      <a:r>
                        <a:t>All causes</a:t>
                      </a:r>
                    </a:p>
                  </a:txBody>
                </a:tc>
                <a:tc>
                  <a:txBody>
                    <a:bodyPr/>
                    <a:lstStyle/>
                    <a:p>
                      <a:pPr algn="r"/>
                      <a:r>
                        <a:t>425</a:t>
                      </a:r>
                    </a:p>
                  </a:txBody>
                </a:tc>
                <a:tc>
                  <a:txBody>
                    <a:bodyPr/>
                    <a:lstStyle/>
                    <a:p>
                      <a:pPr algn="r"/>
                      <a:r>
                        <a:t>419</a:t>
                      </a:r>
                    </a:p>
                  </a:txBody>
                </a:tc>
                <a:tc>
                  <a:txBody>
                    <a:bodyPr/>
                    <a:lstStyle/>
                    <a:p>
                      <a:pPr algn="r"/>
                      <a:r>
                        <a:t>378</a:t>
                      </a:r>
                    </a:p>
                  </a:txBody>
                </a:tc>
                <a:tc>
                  <a:txBody>
                    <a:bodyPr/>
                    <a:lstStyle/>
                    <a:p>
                      <a:pPr algn="r"/>
                      <a:r>
                        <a:t>381</a:t>
                      </a:r>
                    </a:p>
                  </a:txBody>
                </a:tc>
                <a:tc>
                  <a:txBody>
                    <a:bodyPr/>
                    <a:lstStyle/>
                    <a:p>
                      <a:pPr algn="r"/>
                      <a:r>
                        <a:t>384</a:t>
                      </a:r>
                    </a:p>
                  </a:txBody>
                </a:tc>
                <a:tc>
                  <a:txBody>
                    <a:bodyPr/>
                    <a:lstStyle/>
                    <a:p>
                      <a:pPr algn="r"/>
                      <a:r>
                        <a:t>365</a:t>
                      </a:r>
                    </a:p>
                  </a:txBody>
                </a:tc>
                <a:tc>
                  <a:txBody>
                    <a:bodyPr/>
                    <a:lstStyle/>
                    <a:p>
                      <a:pPr algn="r"/>
                      <a:r>
                        <a:t>366</a:t>
                      </a:r>
                    </a:p>
                  </a:txBody>
                </a:tc>
                <a:tc>
                  <a:txBody>
                    <a:bodyPr/>
                    <a:lstStyle/>
                    <a:p>
                      <a:pPr algn="r"/>
                      <a:r>
                        <a:t>363</a:t>
                      </a:r>
                    </a:p>
                  </a:txBody>
                </a:tc>
                <a:tc>
                  <a:txBody>
                    <a:bodyPr/>
                    <a:lstStyle/>
                    <a:p>
                      <a:pPr algn="r"/>
                      <a:r>
                        <a:t>342</a:t>
                      </a:r>
                    </a:p>
                  </a:txBody>
                </a:tc>
                <a:tc>
                  <a:txBody>
                    <a:bodyPr/>
                    <a:lstStyle/>
                    <a:p>
                      <a:pPr algn="r"/>
                      <a:r>
                        <a:t>376</a:t>
                      </a:r>
                    </a:p>
                  </a:txBody>
                </a:tc>
                <a:tc>
                  <a:txBody>
                    <a:bodyPr/>
                    <a:lstStyle/>
                    <a:p>
                      <a:pPr algn="r"/>
                      <a:r>
                        <a:t>324</a:t>
                      </a:r>
                    </a:p>
                  </a:txBody>
                </a:tc>
                <a:tc>
                  <a:txBody>
                    <a:bodyPr/>
                    <a:lstStyle/>
                    <a:p>
                      <a:pPr algn="r"/>
                      <a:r>
                        <a:t>354</a:t>
                      </a:r>
                    </a:p>
                  </a:txBody>
                </a:tc>
                <a:tc>
                  <a:txBody>
                    <a:bodyPr/>
                    <a:lstStyle/>
                    <a:p>
                      <a:pPr algn="r"/>
                      <a:r>
                        <a:t>396</a:t>
                      </a:r>
                    </a:p>
                  </a:txBody>
                </a:tc>
                <a:tc>
                  <a:txBody>
                    <a:bodyPr/>
                    <a:lstStyle/>
                    <a:p>
                      <a:pPr algn="r"/>
                      <a:r>
                        <a:t>439</a:t>
                      </a:r>
                    </a:p>
                  </a:txBody>
                </a:tc>
                <a:tc>
                  <a:txBody>
                    <a:bodyPr/>
                    <a:lstStyle/>
                    <a:p>
                      <a:pPr algn="r"/>
                      <a:r>
                        <a:t>535</a:t>
                      </a:r>
                    </a:p>
                  </a:txBody>
                </a:tc>
                <a:tc>
                  <a:txBody>
                    <a:bodyPr/>
                    <a:lstStyle/>
                    <a:p>
                      <a:pPr algn="r"/>
                      <a:r>
                        <a:t>565</a:t>
                      </a:r>
                    </a:p>
                  </a:txBody>
                </a:tc>
                <a:tc>
                  <a:txBody>
                    <a:bodyPr/>
                    <a:lstStyle/>
                    <a:p>
                      <a:pPr algn="r"/>
                      <a:r>
                        <a:t>580</a:t>
                      </a:r>
                    </a:p>
                  </a:txBody>
                </a:tc>
                <a:tc>
                  <a:txBody>
                    <a:bodyPr/>
                    <a:lstStyle/>
                    <a:p>
                      <a:pPr algn="r"/>
                      <a:r>
                        <a:t>492</a:t>
                      </a:r>
                    </a:p>
                  </a:txBody>
                </a:tc>
                <a:tc>
                  <a:txBody>
                    <a:bodyPr/>
                    <a:lstStyle/>
                    <a:p>
                      <a:pPr algn="r"/>
                      <a:r>
                        <a:t>423</a:t>
                      </a:r>
                    </a:p>
                  </a:txBody>
                </a:tc>
                <a:tc>
                  <a:txBody>
                    <a:bodyPr/>
                    <a:lstStyle/>
                    <a:p>
                      <a:pPr algn="r"/>
                      <a:r>
                        <a:t>388</a:t>
                      </a:r>
                    </a:p>
                  </a:txBody>
                </a:tc>
                <a:tc>
                  <a:txBody>
                    <a:bodyPr/>
                    <a:lstStyle/>
                    <a:p>
                      <a:pPr algn="r"/>
                      <a:r>
                        <a:t>358</a:t>
                      </a:r>
                    </a:p>
                  </a:txBody>
                </a:tc>
                <a:tc>
                  <a:txBody>
                    <a:bodyPr/>
                    <a:lstStyle/>
                    <a:p>
                      <a:pPr algn="r"/>
                      <a:r>
                        <a:t>321</a:t>
                      </a:r>
                    </a:p>
                  </a:txBody>
                </a:tc>
                <a:tc>
                  <a:txBody>
                    <a:bodyPr/>
                    <a:lstStyle/>
                    <a:p>
                      <a:pPr algn="r"/>
                      <a:r>
                        <a:t>290</a:t>
                      </a:r>
                    </a:p>
                  </a:txBody>
                </a:tc>
                <a:tc>
                  <a:txBody>
                    <a:bodyPr/>
                    <a:lstStyle/>
                    <a:p>
                      <a:pPr algn="r"/>
                      <a:r>
                        <a:t>283</a:t>
                      </a:r>
                    </a:p>
                  </a:txBody>
                </a:tc>
              </a:tr>
              <a:tr h="492125">
                <a:tc>
                  <a:txBody>
                    <a:bodyPr/>
                    <a:lstStyle/>
                    <a:p>
                      <a:pPr algn="r"/>
                      <a:r>
                        <a:t>Brighton and Hove</a:t>
                      </a:r>
                    </a:p>
                  </a:txBody>
                </a:tc>
                <a:tc>
                  <a:txBody>
                    <a:bodyPr/>
                    <a:lstStyle/>
                    <a:p>
                      <a:pPr algn="r"/>
                      <a:r>
                        <a:t>COVID 19</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1</a:t>
                      </a:r>
                    </a:p>
                  </a:txBody>
                </a:tc>
                <a:tc>
                  <a:txBody>
                    <a:bodyPr/>
                    <a:lstStyle/>
                    <a:p>
                      <a:pPr algn="r"/>
                      <a:r>
                        <a:t> 6</a:t>
                      </a:r>
                    </a:p>
                  </a:txBody>
                </a:tc>
                <a:tc>
                  <a:txBody>
                    <a:bodyPr/>
                    <a:lstStyle/>
                    <a:p>
                      <a:pPr algn="r"/>
                      <a:r>
                        <a:t>16</a:t>
                      </a:r>
                    </a:p>
                  </a:txBody>
                </a:tc>
                <a:tc>
                  <a:txBody>
                    <a:bodyPr/>
                    <a:lstStyle/>
                    <a:p>
                      <a:pPr algn="r"/>
                      <a:r>
                        <a:t>21</a:t>
                      </a:r>
                    </a:p>
                  </a:txBody>
                </a:tc>
                <a:tc>
                  <a:txBody>
                    <a:bodyPr/>
                    <a:lstStyle/>
                    <a:p>
                      <a:pPr algn="r"/>
                      <a:r>
                        <a:t>26</a:t>
                      </a:r>
                    </a:p>
                  </a:txBody>
                </a:tc>
                <a:tc>
                  <a:txBody>
                    <a:bodyPr/>
                    <a:lstStyle/>
                    <a:p>
                      <a:pPr algn="r"/>
                      <a:r>
                        <a:t>19</a:t>
                      </a:r>
                    </a:p>
                  </a:txBody>
                </a:tc>
                <a:tc>
                  <a:txBody>
                    <a:bodyPr/>
                    <a:lstStyle/>
                    <a:p>
                      <a:pPr algn="r"/>
                      <a:r>
                        <a:t>14</a:t>
                      </a:r>
                    </a:p>
                  </a:txBody>
                </a:tc>
                <a:tc>
                  <a:txBody>
                    <a:bodyPr/>
                    <a:lstStyle/>
                    <a:p>
                      <a:pPr algn="r"/>
                      <a:r>
                        <a:t>14</a:t>
                      </a:r>
                    </a:p>
                  </a:txBody>
                </a:tc>
                <a:tc>
                  <a:txBody>
                    <a:bodyPr/>
                    <a:lstStyle/>
                    <a:p>
                      <a:pPr algn="r"/>
                      <a:r>
                        <a:t>17</a:t>
                      </a:r>
                    </a:p>
                  </a:txBody>
                </a:tc>
                <a:tc>
                  <a:txBody>
                    <a:bodyPr/>
                    <a:lstStyle/>
                    <a:p>
                      <a:pPr algn="r"/>
                      <a:r>
                        <a:t> 6</a:t>
                      </a:r>
                    </a:p>
                  </a:txBody>
                </a:tc>
                <a:tc>
                  <a:txBody>
                    <a:bodyPr/>
                    <a:lstStyle/>
                    <a:p>
                      <a:pPr algn="r"/>
                      <a:r>
                        <a:t> 5</a:t>
                      </a:r>
                    </a:p>
                  </a:txBody>
                </a:tc>
                <a:tc>
                  <a:txBody>
                    <a:bodyPr/>
                    <a:lstStyle/>
                    <a:p>
                      <a:pPr algn="r"/>
                      <a:r>
                        <a:t> 2</a:t>
                      </a:r>
                    </a:p>
                  </a:txBody>
                </a:tc>
                <a:tc>
                  <a:txBody>
                    <a:bodyPr/>
                    <a:lstStyle/>
                    <a:p>
                      <a:pPr algn="r"/>
                      <a:r>
                        <a:t> 3</a:t>
                      </a:r>
                    </a:p>
                  </a:txBody>
                </a:tc>
              </a:tr>
              <a:tr h="492125">
                <a:tc>
                  <a:txBody>
                    <a:bodyPr/>
                    <a:lstStyle/>
                    <a:p>
                      <a:pPr algn="r"/>
                      <a:r>
                        <a:t>East Sussex</a:t>
                      </a:r>
                    </a:p>
                  </a:txBody>
                </a:tc>
                <a:tc>
                  <a:txBody>
                    <a:bodyPr/>
                    <a:lstStyle/>
                    <a:p>
                      <a:pPr algn="r"/>
                      <a:r>
                        <a:t>COVID 19</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2</a:t>
                      </a:r>
                    </a:p>
                  </a:txBody>
                </a:tc>
                <a:tc>
                  <a:txBody>
                    <a:bodyPr/>
                    <a:lstStyle/>
                    <a:p>
                      <a:pPr algn="r"/>
                      <a:r>
                        <a:t>10</a:t>
                      </a:r>
                    </a:p>
                  </a:txBody>
                </a:tc>
                <a:tc>
                  <a:txBody>
                    <a:bodyPr/>
                    <a:lstStyle/>
                    <a:p>
                      <a:pPr algn="r"/>
                      <a:r>
                        <a:t>22</a:t>
                      </a:r>
                    </a:p>
                  </a:txBody>
                </a:tc>
                <a:tc>
                  <a:txBody>
                    <a:bodyPr/>
                    <a:lstStyle/>
                    <a:p>
                      <a:pPr algn="r"/>
                      <a:r>
                        <a:t>41</a:t>
                      </a:r>
                    </a:p>
                  </a:txBody>
                </a:tc>
                <a:tc>
                  <a:txBody>
                    <a:bodyPr/>
                    <a:lstStyle/>
                    <a:p>
                      <a:pPr algn="r"/>
                      <a:r>
                        <a:t>47</a:t>
                      </a:r>
                    </a:p>
                  </a:txBody>
                </a:tc>
                <a:tc>
                  <a:txBody>
                    <a:bodyPr/>
                    <a:lstStyle/>
                    <a:p>
                      <a:pPr algn="r"/>
                      <a:r>
                        <a:t>53</a:t>
                      </a:r>
                    </a:p>
                  </a:txBody>
                </a:tc>
                <a:tc>
                  <a:txBody>
                    <a:bodyPr/>
                    <a:lstStyle/>
                    <a:p>
                      <a:pPr algn="r"/>
                      <a:r>
                        <a:t>36</a:t>
                      </a:r>
                    </a:p>
                  </a:txBody>
                </a:tc>
                <a:tc>
                  <a:txBody>
                    <a:bodyPr/>
                    <a:lstStyle/>
                    <a:p>
                      <a:pPr algn="r"/>
                      <a:r>
                        <a:t>40</a:t>
                      </a:r>
                    </a:p>
                  </a:txBody>
                </a:tc>
                <a:tc>
                  <a:txBody>
                    <a:bodyPr/>
                    <a:lstStyle/>
                    <a:p>
                      <a:pPr algn="r"/>
                      <a:r>
                        <a:t>33</a:t>
                      </a:r>
                    </a:p>
                  </a:txBody>
                </a:tc>
                <a:tc>
                  <a:txBody>
                    <a:bodyPr/>
                    <a:lstStyle/>
                    <a:p>
                      <a:pPr algn="r"/>
                      <a:r>
                        <a:t>28</a:t>
                      </a:r>
                    </a:p>
                  </a:txBody>
                </a:tc>
                <a:tc>
                  <a:txBody>
                    <a:bodyPr/>
                    <a:lstStyle/>
                    <a:p>
                      <a:pPr algn="r"/>
                      <a:r>
                        <a:t>14</a:t>
                      </a:r>
                    </a:p>
                  </a:txBody>
                </a:tc>
                <a:tc>
                  <a:txBody>
                    <a:bodyPr/>
                    <a:lstStyle/>
                    <a:p>
                      <a:pPr algn="r"/>
                      <a:r>
                        <a:t> 9</a:t>
                      </a:r>
                    </a:p>
                  </a:txBody>
                </a:tc>
                <a:tc>
                  <a:txBody>
                    <a:bodyPr/>
                    <a:lstStyle/>
                    <a:p>
                      <a:pPr algn="r"/>
                      <a:r>
                        <a:t> 4</a:t>
                      </a:r>
                    </a:p>
                  </a:txBody>
                </a:tc>
              </a:tr>
              <a:tr h="492125">
                <a:tc>
                  <a:txBody>
                    <a:bodyPr/>
                    <a:lstStyle/>
                    <a:p>
                      <a:pPr algn="r"/>
                      <a:r>
                        <a:t>West Sussex</a:t>
                      </a:r>
                    </a:p>
                  </a:txBody>
                </a:tc>
                <a:tc>
                  <a:txBody>
                    <a:bodyPr/>
                    <a:lstStyle/>
                    <a:p>
                      <a:pPr algn="r"/>
                      <a:r>
                        <a:t>COVID 19</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3</a:t>
                      </a:r>
                    </a:p>
                  </a:txBody>
                </a:tc>
                <a:tc>
                  <a:txBody>
                    <a:bodyPr/>
                    <a:lstStyle/>
                    <a:p>
                      <a:pPr algn="r"/>
                      <a:r>
                        <a:t>19</a:t>
                      </a:r>
                    </a:p>
                  </a:txBody>
                </a:tc>
                <a:tc>
                  <a:txBody>
                    <a:bodyPr/>
                    <a:lstStyle/>
                    <a:p>
                      <a:pPr algn="r"/>
                      <a:r>
                        <a:t>37</a:t>
                      </a:r>
                    </a:p>
                  </a:txBody>
                </a:tc>
                <a:tc>
                  <a:txBody>
                    <a:bodyPr/>
                    <a:lstStyle/>
                    <a:p>
                      <a:pPr algn="r"/>
                      <a:r>
                        <a:t>80</a:t>
                      </a:r>
                    </a:p>
                  </a:txBody>
                </a:tc>
                <a:tc>
                  <a:txBody>
                    <a:bodyPr/>
                    <a:lstStyle/>
                    <a:p>
                      <a:pPr algn="r"/>
                      <a:r>
                        <a:t>88</a:t>
                      </a:r>
                    </a:p>
                  </a:txBody>
                </a:tc>
                <a:tc>
                  <a:txBody>
                    <a:bodyPr/>
                    <a:lstStyle/>
                    <a:p>
                      <a:pPr algn="r"/>
                      <a:r>
                        <a:t>112</a:t>
                      </a:r>
                    </a:p>
                  </a:txBody>
                </a:tc>
                <a:tc>
                  <a:txBody>
                    <a:bodyPr/>
                    <a:lstStyle/>
                    <a:p>
                      <a:pPr algn="r"/>
                      <a:r>
                        <a:t>77</a:t>
                      </a:r>
                    </a:p>
                  </a:txBody>
                </a:tc>
                <a:tc>
                  <a:txBody>
                    <a:bodyPr/>
                    <a:lstStyle/>
                    <a:p>
                      <a:pPr algn="r"/>
                      <a:r>
                        <a:t>48</a:t>
                      </a:r>
                    </a:p>
                  </a:txBody>
                </a:tc>
                <a:tc>
                  <a:txBody>
                    <a:bodyPr/>
                    <a:lstStyle/>
                    <a:p>
                      <a:pPr algn="r"/>
                      <a:r>
                        <a:t>60</a:t>
                      </a:r>
                    </a:p>
                  </a:txBody>
                </a:tc>
                <a:tc>
                  <a:txBody>
                    <a:bodyPr/>
                    <a:lstStyle/>
                    <a:p>
                      <a:pPr algn="r"/>
                      <a:r>
                        <a:t>44</a:t>
                      </a:r>
                    </a:p>
                  </a:txBody>
                </a:tc>
                <a:tc>
                  <a:txBody>
                    <a:bodyPr/>
                    <a:lstStyle/>
                    <a:p>
                      <a:pPr algn="r"/>
                      <a:r>
                        <a:t>18</a:t>
                      </a:r>
                    </a:p>
                  </a:txBody>
                </a:tc>
                <a:tc>
                  <a:txBody>
                    <a:bodyPr/>
                    <a:lstStyle/>
                    <a:p>
                      <a:pPr algn="r"/>
                      <a:r>
                        <a:t>15</a:t>
                      </a:r>
                    </a:p>
                  </a:txBody>
                </a:tc>
                <a:tc>
                  <a:txBody>
                    <a:bodyPr/>
                    <a:lstStyle/>
                    <a:p>
                      <a:pPr algn="r"/>
                      <a:r>
                        <a:t> 8</a:t>
                      </a:r>
                    </a:p>
                  </a:txBody>
                </a:tc>
              </a:tr>
              <a:tr h="492125">
                <a:tc>
                  <a:txBody>
                    <a:bodyPr/>
                    <a:lstStyle/>
                    <a:p>
                      <a:pPr algn="r"/>
                      <a:r>
                        <a:t>Sussex areas combined</a:t>
                      </a:r>
                    </a:p>
                  </a:txBody>
                </a:tc>
                <a:tc>
                  <a:txBody>
                    <a:bodyPr/>
                    <a:lstStyle/>
                    <a:p>
                      <a:pPr algn="r"/>
                      <a:r>
                        <a:t>COVID 19</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0</a:t>
                      </a:r>
                    </a:p>
                  </a:txBody>
                </a:tc>
                <a:tc>
                  <a:txBody>
                    <a:bodyPr/>
                    <a:lstStyle/>
                    <a:p>
                      <a:pPr algn="r"/>
                      <a:r>
                        <a:t> 6</a:t>
                      </a:r>
                    </a:p>
                  </a:txBody>
                </a:tc>
                <a:tc>
                  <a:txBody>
                    <a:bodyPr/>
                    <a:lstStyle/>
                    <a:p>
                      <a:pPr algn="r"/>
                      <a:r>
                        <a:t>35</a:t>
                      </a:r>
                    </a:p>
                  </a:txBody>
                </a:tc>
                <a:tc>
                  <a:txBody>
                    <a:bodyPr/>
                    <a:lstStyle/>
                    <a:p>
                      <a:pPr algn="r"/>
                      <a:r>
                        <a:t>75</a:t>
                      </a:r>
                    </a:p>
                  </a:txBody>
                </a:tc>
                <a:tc>
                  <a:txBody>
                    <a:bodyPr/>
                    <a:lstStyle/>
                    <a:p>
                      <a:pPr algn="r"/>
                      <a:r>
                        <a:t>142</a:t>
                      </a:r>
                    </a:p>
                  </a:txBody>
                </a:tc>
                <a:tc>
                  <a:txBody>
                    <a:bodyPr/>
                    <a:lstStyle/>
                    <a:p>
                      <a:pPr algn="r"/>
                      <a:r>
                        <a:t>161</a:t>
                      </a:r>
                    </a:p>
                  </a:txBody>
                </a:tc>
                <a:tc>
                  <a:txBody>
                    <a:bodyPr/>
                    <a:lstStyle/>
                    <a:p>
                      <a:pPr algn="r"/>
                      <a:r>
                        <a:t>184</a:t>
                      </a:r>
                    </a:p>
                  </a:txBody>
                </a:tc>
                <a:tc>
                  <a:txBody>
                    <a:bodyPr/>
                    <a:lstStyle/>
                    <a:p>
                      <a:pPr algn="r"/>
                      <a:r>
                        <a:t>127</a:t>
                      </a:r>
                    </a:p>
                  </a:txBody>
                </a:tc>
                <a:tc>
                  <a:txBody>
                    <a:bodyPr/>
                    <a:lstStyle/>
                    <a:p>
                      <a:pPr algn="r"/>
                      <a:r>
                        <a:t>102</a:t>
                      </a:r>
                    </a:p>
                  </a:txBody>
                </a:tc>
                <a:tc>
                  <a:txBody>
                    <a:bodyPr/>
                    <a:lstStyle/>
                    <a:p>
                      <a:pPr algn="r"/>
                      <a:r>
                        <a:t>110</a:t>
                      </a:r>
                    </a:p>
                  </a:txBody>
                </a:tc>
                <a:tc>
                  <a:txBody>
                    <a:bodyPr/>
                    <a:lstStyle/>
                    <a:p>
                      <a:pPr algn="r"/>
                      <a:r>
                        <a:t>78</a:t>
                      </a:r>
                    </a:p>
                  </a:txBody>
                </a:tc>
                <a:tc>
                  <a:txBody>
                    <a:bodyPr/>
                    <a:lstStyle/>
                    <a:p>
                      <a:pPr algn="r"/>
                      <a:r>
                        <a:t>37</a:t>
                      </a:r>
                    </a:p>
                  </a:txBody>
                </a:tc>
                <a:tc>
                  <a:txBody>
                    <a:bodyPr/>
                    <a:lstStyle/>
                    <a:p>
                      <a:pPr algn="r"/>
                      <a:r>
                        <a:t>26</a:t>
                      </a:r>
                    </a:p>
                  </a:txBody>
                </a:tc>
                <a:tc>
                  <a:txBody>
                    <a:bodyPr/>
                    <a:lstStyle/>
                    <a:p>
                      <a:pPr algn="r"/>
                      <a:r>
                        <a:t>15</a:t>
                      </a:r>
                    </a:p>
                  </a:txBody>
                </a:tc>
              </a:tr>
              <a:tr h="492125">
                <a:tc>
                  <a:txBody>
                    <a:bodyPr/>
                    <a:lstStyle/>
                    <a:p>
                      <a:pPr algn="r"/>
                      <a:r>
                        <a:t>Brighton and Hove</a:t>
                      </a:r>
                    </a:p>
                  </a:txBody>
                </a:tc>
                <a:tc>
                  <a:txBody>
                    <a:bodyPr/>
                    <a:lstStyle/>
                    <a:p>
                      <a:pPr algn="r"/>
                      <a:r>
                        <a:t>Non-Covid</a:t>
                      </a:r>
                    </a:p>
                  </a:txBody>
                </a:tc>
                <a:tc>
                  <a:txBody>
                    <a:bodyPr/>
                    <a:lstStyle/>
                    <a:p>
                      <a:pPr algn="r"/>
                      <a:r>
                        <a:t>44</a:t>
                      </a:r>
                    </a:p>
                  </a:txBody>
                </a:tc>
                <a:tc>
                  <a:txBody>
                    <a:bodyPr/>
                    <a:lstStyle/>
                    <a:p>
                      <a:pPr algn="r"/>
                      <a:r>
                        <a:t>42</a:t>
                      </a:r>
                    </a:p>
                  </a:txBody>
                </a:tc>
                <a:tc>
                  <a:txBody>
                    <a:bodyPr/>
                    <a:lstStyle/>
                    <a:p>
                      <a:pPr algn="r"/>
                      <a:r>
                        <a:t>39</a:t>
                      </a:r>
                    </a:p>
                  </a:txBody>
                </a:tc>
                <a:tc>
                  <a:txBody>
                    <a:bodyPr/>
                    <a:lstStyle/>
                    <a:p>
                      <a:pPr algn="r"/>
                      <a:r>
                        <a:t>42</a:t>
                      </a:r>
                    </a:p>
                  </a:txBody>
                </a:tc>
                <a:tc>
                  <a:txBody>
                    <a:bodyPr/>
                    <a:lstStyle/>
                    <a:p>
                      <a:pPr algn="r"/>
                      <a:r>
                        <a:t>40</a:t>
                      </a:r>
                    </a:p>
                  </a:txBody>
                </a:tc>
                <a:tc>
                  <a:txBody>
                    <a:bodyPr/>
                    <a:lstStyle/>
                    <a:p>
                      <a:pPr algn="r"/>
                      <a:r>
                        <a:t>36</a:t>
                      </a:r>
                    </a:p>
                  </a:txBody>
                </a:tc>
                <a:tc>
                  <a:txBody>
                    <a:bodyPr/>
                    <a:lstStyle/>
                    <a:p>
                      <a:pPr algn="r"/>
                      <a:r>
                        <a:t>33</a:t>
                      </a:r>
                    </a:p>
                  </a:txBody>
                </a:tc>
                <a:tc>
                  <a:txBody>
                    <a:bodyPr/>
                    <a:lstStyle/>
                    <a:p>
                      <a:pPr algn="r"/>
                      <a:r>
                        <a:t>38</a:t>
                      </a:r>
                    </a:p>
                  </a:txBody>
                </a:tc>
                <a:tc>
                  <a:txBody>
                    <a:bodyPr/>
                    <a:lstStyle/>
                    <a:p>
                      <a:pPr algn="r"/>
                      <a:r>
                        <a:t>36</a:t>
                      </a:r>
                    </a:p>
                  </a:txBody>
                </a:tc>
                <a:tc>
                  <a:txBody>
                    <a:bodyPr/>
                    <a:lstStyle/>
                    <a:p>
                      <a:pPr algn="r"/>
                      <a:r>
                        <a:t>56</a:t>
                      </a:r>
                    </a:p>
                  </a:txBody>
                </a:tc>
                <a:tc>
                  <a:txBody>
                    <a:bodyPr/>
                    <a:lstStyle/>
                    <a:p>
                      <a:pPr algn="r"/>
                      <a:r>
                        <a:t>32</a:t>
                      </a:r>
                    </a:p>
                  </a:txBody>
                </a:tc>
                <a:tc>
                  <a:txBody>
                    <a:bodyPr/>
                    <a:lstStyle/>
                    <a:p>
                      <a:pPr algn="r"/>
                      <a:r>
                        <a:t>37</a:t>
                      </a:r>
                    </a:p>
                  </a:txBody>
                </a:tc>
                <a:tc>
                  <a:txBody>
                    <a:bodyPr/>
                    <a:lstStyle/>
                    <a:p>
                      <a:pPr algn="r"/>
                      <a:r>
                        <a:t>54</a:t>
                      </a:r>
                    </a:p>
                  </a:txBody>
                </a:tc>
                <a:tc>
                  <a:txBody>
                    <a:bodyPr/>
                    <a:lstStyle/>
                    <a:p>
                      <a:pPr algn="r"/>
                      <a:r>
                        <a:t>47</a:t>
                      </a:r>
                    </a:p>
                  </a:txBody>
                </a:tc>
                <a:tc>
                  <a:txBody>
                    <a:bodyPr/>
                    <a:lstStyle/>
                    <a:p>
                      <a:pPr algn="r"/>
                      <a:r>
                        <a:t>42</a:t>
                      </a:r>
                    </a:p>
                  </a:txBody>
                </a:tc>
                <a:tc>
                  <a:txBody>
                    <a:bodyPr/>
                    <a:lstStyle/>
                    <a:p>
                      <a:pPr algn="r"/>
                      <a:r>
                        <a:t>46</a:t>
                      </a:r>
                    </a:p>
                  </a:txBody>
                </a:tc>
                <a:tc>
                  <a:txBody>
                    <a:bodyPr/>
                    <a:lstStyle/>
                    <a:p>
                      <a:pPr algn="r"/>
                      <a:r>
                        <a:t>42</a:t>
                      </a:r>
                    </a:p>
                  </a:txBody>
                </a:tc>
                <a:tc>
                  <a:txBody>
                    <a:bodyPr/>
                    <a:lstStyle/>
                    <a:p>
                      <a:pPr algn="r"/>
                      <a:r>
                        <a:t>25</a:t>
                      </a:r>
                    </a:p>
                  </a:txBody>
                </a:tc>
                <a:tc>
                  <a:txBody>
                    <a:bodyPr/>
                    <a:lstStyle/>
                    <a:p>
                      <a:pPr algn="r"/>
                      <a:r>
                        <a:t>39</a:t>
                      </a:r>
                    </a:p>
                  </a:txBody>
                </a:tc>
                <a:tc>
                  <a:txBody>
                    <a:bodyPr/>
                    <a:lstStyle/>
                    <a:p>
                      <a:pPr algn="r"/>
                      <a:r>
                        <a:t>27</a:t>
                      </a:r>
                    </a:p>
                  </a:txBody>
                </a:tc>
                <a:tc>
                  <a:txBody>
                    <a:bodyPr/>
                    <a:lstStyle/>
                    <a:p>
                      <a:pPr algn="r"/>
                      <a:r>
                        <a:t>29</a:t>
                      </a:r>
                    </a:p>
                  </a:txBody>
                </a:tc>
                <a:tc>
                  <a:txBody>
                    <a:bodyPr/>
                    <a:lstStyle/>
                    <a:p>
                      <a:pPr algn="r"/>
                      <a:r>
                        <a:t>36</a:t>
                      </a:r>
                    </a:p>
                  </a:txBody>
                </a:tc>
                <a:tc>
                  <a:txBody>
                    <a:bodyPr/>
                    <a:lstStyle/>
                    <a:p>
                      <a:pPr algn="r"/>
                      <a:r>
                        <a:t>20</a:t>
                      </a:r>
                    </a:p>
                  </a:txBody>
                </a:tc>
                <a:tc>
                  <a:txBody>
                    <a:bodyPr/>
                    <a:lstStyle/>
                    <a:p>
                      <a:pPr algn="r"/>
                      <a:r>
                        <a:t>21</a:t>
                      </a:r>
                    </a:p>
                  </a:txBody>
                </a:tc>
              </a:tr>
              <a:tr h="492125">
                <a:tc>
                  <a:txBody>
                    <a:bodyPr/>
                    <a:lstStyle/>
                    <a:p>
                      <a:pPr algn="r"/>
                      <a:r>
                        <a:t>East Sussex</a:t>
                      </a:r>
                    </a:p>
                  </a:txBody>
                </a:tc>
                <a:tc>
                  <a:txBody>
                    <a:bodyPr/>
                    <a:lstStyle/>
                    <a:p>
                      <a:pPr algn="r"/>
                      <a:r>
                        <a:t>Non-Covid</a:t>
                      </a:r>
                    </a:p>
                  </a:txBody>
                </a:tc>
                <a:tc>
                  <a:txBody>
                    <a:bodyPr/>
                    <a:lstStyle/>
                    <a:p>
                      <a:pPr algn="r"/>
                      <a:r>
                        <a:t>167</a:t>
                      </a:r>
                    </a:p>
                  </a:txBody>
                </a:tc>
                <a:tc>
                  <a:txBody>
                    <a:bodyPr/>
                    <a:lstStyle/>
                    <a:p>
                      <a:pPr algn="r"/>
                      <a:r>
                        <a:t>162</a:t>
                      </a:r>
                    </a:p>
                  </a:txBody>
                </a:tc>
                <a:tc>
                  <a:txBody>
                    <a:bodyPr/>
                    <a:lstStyle/>
                    <a:p>
                      <a:pPr algn="r"/>
                      <a:r>
                        <a:t>153</a:t>
                      </a:r>
                    </a:p>
                  </a:txBody>
                </a:tc>
                <a:tc>
                  <a:txBody>
                    <a:bodyPr/>
                    <a:lstStyle/>
                    <a:p>
                      <a:pPr algn="r"/>
                      <a:r>
                        <a:t>142</a:t>
                      </a:r>
                    </a:p>
                  </a:txBody>
                </a:tc>
                <a:tc>
                  <a:txBody>
                    <a:bodyPr/>
                    <a:lstStyle/>
                    <a:p>
                      <a:pPr algn="r"/>
                      <a:r>
                        <a:t>142</a:t>
                      </a:r>
                    </a:p>
                  </a:txBody>
                </a:tc>
                <a:tc>
                  <a:txBody>
                    <a:bodyPr/>
                    <a:lstStyle/>
                    <a:p>
                      <a:pPr algn="r"/>
                      <a:r>
                        <a:t>146</a:t>
                      </a:r>
                    </a:p>
                  </a:txBody>
                </a:tc>
                <a:tc>
                  <a:txBody>
                    <a:bodyPr/>
                    <a:lstStyle/>
                    <a:p>
                      <a:pPr algn="r"/>
                      <a:r>
                        <a:t>137</a:t>
                      </a:r>
                    </a:p>
                  </a:txBody>
                </a:tc>
                <a:tc>
                  <a:txBody>
                    <a:bodyPr/>
                    <a:lstStyle/>
                    <a:p>
                      <a:pPr algn="r"/>
                      <a:r>
                        <a:t>121</a:t>
                      </a:r>
                    </a:p>
                  </a:txBody>
                </a:tc>
                <a:tc>
                  <a:txBody>
                    <a:bodyPr/>
                    <a:lstStyle/>
                    <a:p>
                      <a:pPr algn="r"/>
                      <a:r>
                        <a:t>110</a:t>
                      </a:r>
                    </a:p>
                  </a:txBody>
                </a:tc>
                <a:tc>
                  <a:txBody>
                    <a:bodyPr/>
                    <a:lstStyle/>
                    <a:p>
                      <a:pPr algn="r"/>
                      <a:r>
                        <a:t>118</a:t>
                      </a:r>
                    </a:p>
                  </a:txBody>
                </a:tc>
                <a:tc>
                  <a:txBody>
                    <a:bodyPr/>
                    <a:lstStyle/>
                    <a:p>
                      <a:pPr algn="r"/>
                      <a:r>
                        <a:t>114</a:t>
                      </a:r>
                    </a:p>
                  </a:txBody>
                </a:tc>
                <a:tc>
                  <a:txBody>
                    <a:bodyPr/>
                    <a:lstStyle/>
                    <a:p>
                      <a:pPr algn="r"/>
                      <a:r>
                        <a:t>130</a:t>
                      </a:r>
                    </a:p>
                  </a:txBody>
                </a:tc>
                <a:tc>
                  <a:txBody>
                    <a:bodyPr/>
                    <a:lstStyle/>
                    <a:p>
                      <a:pPr algn="r"/>
                      <a:r>
                        <a:t>123</a:t>
                      </a:r>
                    </a:p>
                  </a:txBody>
                </a:tc>
                <a:tc>
                  <a:txBody>
                    <a:bodyPr/>
                    <a:lstStyle/>
                    <a:p>
                      <a:pPr algn="r"/>
                      <a:r>
                        <a:t>111</a:t>
                      </a:r>
                    </a:p>
                  </a:txBody>
                </a:tc>
                <a:tc>
                  <a:txBody>
                    <a:bodyPr/>
                    <a:lstStyle/>
                    <a:p>
                      <a:pPr algn="r"/>
                      <a:r>
                        <a:t>127</a:t>
                      </a:r>
                    </a:p>
                  </a:txBody>
                </a:tc>
                <a:tc>
                  <a:txBody>
                    <a:bodyPr/>
                    <a:lstStyle/>
                    <a:p>
                      <a:pPr algn="r"/>
                      <a:r>
                        <a:t>137</a:t>
                      </a:r>
                    </a:p>
                  </a:txBody>
                </a:tc>
                <a:tc>
                  <a:txBody>
                    <a:bodyPr/>
                    <a:lstStyle/>
                    <a:p>
                      <a:pPr algn="r"/>
                      <a:r>
                        <a:t>146</a:t>
                      </a:r>
                    </a:p>
                  </a:txBody>
                </a:tc>
                <a:tc>
                  <a:txBody>
                    <a:bodyPr/>
                    <a:lstStyle/>
                    <a:p>
                      <a:pPr algn="r"/>
                      <a:r>
                        <a:t>140</a:t>
                      </a:r>
                    </a:p>
                  </a:txBody>
                </a:tc>
                <a:tc>
                  <a:txBody>
                    <a:bodyPr/>
                    <a:lstStyle/>
                    <a:p>
                      <a:pPr algn="r"/>
                      <a:r>
                        <a:t>117</a:t>
                      </a:r>
                    </a:p>
                  </a:txBody>
                </a:tc>
                <a:tc>
                  <a:txBody>
                    <a:bodyPr/>
                    <a:lstStyle/>
                    <a:p>
                      <a:pPr algn="r"/>
                      <a:r>
                        <a:t>92</a:t>
                      </a:r>
                    </a:p>
                  </a:txBody>
                </a:tc>
                <a:tc>
                  <a:txBody>
                    <a:bodyPr/>
                    <a:lstStyle/>
                    <a:p>
                      <a:pPr algn="r"/>
                      <a:r>
                        <a:t>97</a:t>
                      </a:r>
                    </a:p>
                  </a:txBody>
                </a:tc>
                <a:tc>
                  <a:txBody>
                    <a:bodyPr/>
                    <a:lstStyle/>
                    <a:p>
                      <a:pPr algn="r"/>
                      <a:r>
                        <a:t>98</a:t>
                      </a:r>
                    </a:p>
                  </a:txBody>
                </a:tc>
                <a:tc>
                  <a:txBody>
                    <a:bodyPr/>
                    <a:lstStyle/>
                    <a:p>
                      <a:pPr algn="r"/>
                      <a:r>
                        <a:t>110</a:t>
                      </a:r>
                    </a:p>
                  </a:txBody>
                </a:tc>
                <a:tc>
                  <a:txBody>
                    <a:bodyPr/>
                    <a:lstStyle/>
                    <a:p>
                      <a:pPr algn="r"/>
                      <a:r>
                        <a:t>101</a:t>
                      </a:r>
                    </a:p>
                  </a:txBody>
                </a:tc>
              </a:tr>
              <a:tr h="492125">
                <a:tc>
                  <a:txBody>
                    <a:bodyPr/>
                    <a:lstStyle/>
                    <a:p>
                      <a:pPr algn="r"/>
                      <a:r>
                        <a:t>West Sussex</a:t>
                      </a:r>
                    </a:p>
                  </a:txBody>
                </a:tc>
                <a:tc>
                  <a:txBody>
                    <a:bodyPr/>
                    <a:lstStyle/>
                    <a:p>
                      <a:pPr algn="r"/>
                      <a:r>
                        <a:t>Non-Covid</a:t>
                      </a:r>
                    </a:p>
                  </a:txBody>
                </a:tc>
                <a:tc>
                  <a:txBody>
                    <a:bodyPr/>
                    <a:lstStyle/>
                    <a:p>
                      <a:pPr algn="r"/>
                      <a:r>
                        <a:t>214</a:t>
                      </a:r>
                    </a:p>
                  </a:txBody>
                </a:tc>
                <a:tc>
                  <a:txBody>
                    <a:bodyPr/>
                    <a:lstStyle/>
                    <a:p>
                      <a:pPr algn="r"/>
                      <a:r>
                        <a:t>215</a:t>
                      </a:r>
                    </a:p>
                  </a:txBody>
                </a:tc>
                <a:tc>
                  <a:txBody>
                    <a:bodyPr/>
                    <a:lstStyle/>
                    <a:p>
                      <a:pPr algn="r"/>
                      <a:r>
                        <a:t>186</a:t>
                      </a:r>
                    </a:p>
                  </a:txBody>
                </a:tc>
                <a:tc>
                  <a:txBody>
                    <a:bodyPr/>
                    <a:lstStyle/>
                    <a:p>
                      <a:pPr algn="r"/>
                      <a:r>
                        <a:t>197</a:t>
                      </a:r>
                    </a:p>
                  </a:txBody>
                </a:tc>
                <a:tc>
                  <a:txBody>
                    <a:bodyPr/>
                    <a:lstStyle/>
                    <a:p>
                      <a:pPr algn="r"/>
                      <a:r>
                        <a:t>202</a:t>
                      </a:r>
                    </a:p>
                  </a:txBody>
                </a:tc>
                <a:tc>
                  <a:txBody>
                    <a:bodyPr/>
                    <a:lstStyle/>
                    <a:p>
                      <a:pPr algn="r"/>
                      <a:r>
                        <a:t>183</a:t>
                      </a:r>
                    </a:p>
                  </a:txBody>
                </a:tc>
                <a:tc>
                  <a:txBody>
                    <a:bodyPr/>
                    <a:lstStyle/>
                    <a:p>
                      <a:pPr algn="r"/>
                      <a:r>
                        <a:t>196</a:t>
                      </a:r>
                    </a:p>
                  </a:txBody>
                </a:tc>
                <a:tc>
                  <a:txBody>
                    <a:bodyPr/>
                    <a:lstStyle/>
                    <a:p>
                      <a:pPr algn="r"/>
                      <a:r>
                        <a:t>204</a:t>
                      </a:r>
                    </a:p>
                  </a:txBody>
                </a:tc>
                <a:tc>
                  <a:txBody>
                    <a:bodyPr/>
                    <a:lstStyle/>
                    <a:p>
                      <a:pPr algn="r"/>
                      <a:r>
                        <a:t>196</a:t>
                      </a:r>
                    </a:p>
                  </a:txBody>
                </a:tc>
                <a:tc>
                  <a:txBody>
                    <a:bodyPr/>
                    <a:lstStyle/>
                    <a:p>
                      <a:pPr algn="r"/>
                      <a:r>
                        <a:t>202</a:t>
                      </a:r>
                    </a:p>
                  </a:txBody>
                </a:tc>
                <a:tc>
                  <a:txBody>
                    <a:bodyPr/>
                    <a:lstStyle/>
                    <a:p>
                      <a:pPr algn="r"/>
                      <a:r>
                        <a:t>178</a:t>
                      </a:r>
                    </a:p>
                  </a:txBody>
                </a:tc>
                <a:tc>
                  <a:txBody>
                    <a:bodyPr/>
                    <a:lstStyle/>
                    <a:p>
                      <a:pPr algn="r"/>
                      <a:r>
                        <a:t>181</a:t>
                      </a:r>
                    </a:p>
                  </a:txBody>
                </a:tc>
                <a:tc>
                  <a:txBody>
                    <a:bodyPr/>
                    <a:lstStyle/>
                    <a:p>
                      <a:pPr algn="r"/>
                      <a:r>
                        <a:t>184</a:t>
                      </a:r>
                    </a:p>
                  </a:txBody>
                </a:tc>
                <a:tc>
                  <a:txBody>
                    <a:bodyPr/>
                    <a:lstStyle/>
                    <a:p>
                      <a:pPr algn="r"/>
                      <a:r>
                        <a:t>206</a:t>
                      </a:r>
                    </a:p>
                  </a:txBody>
                </a:tc>
                <a:tc>
                  <a:txBody>
                    <a:bodyPr/>
                    <a:lstStyle/>
                    <a:p>
                      <a:pPr algn="r"/>
                      <a:r>
                        <a:t>224</a:t>
                      </a:r>
                    </a:p>
                  </a:txBody>
                </a:tc>
                <a:tc>
                  <a:txBody>
                    <a:bodyPr/>
                    <a:lstStyle/>
                    <a:p>
                      <a:pPr algn="r"/>
                      <a:r>
                        <a:t>221</a:t>
                      </a:r>
                    </a:p>
                  </a:txBody>
                </a:tc>
                <a:tc>
                  <a:txBody>
                    <a:bodyPr/>
                    <a:lstStyle/>
                    <a:p>
                      <a:pPr algn="r"/>
                      <a:r>
                        <a:t>208</a:t>
                      </a:r>
                    </a:p>
                  </a:txBody>
                </a:tc>
                <a:tc>
                  <a:txBody>
                    <a:bodyPr/>
                    <a:lstStyle/>
                    <a:p>
                      <a:pPr algn="r"/>
                      <a:r>
                        <a:t>200</a:t>
                      </a:r>
                    </a:p>
                  </a:txBody>
                </a:tc>
                <a:tc>
                  <a:txBody>
                    <a:bodyPr/>
                    <a:lstStyle/>
                    <a:p>
                      <a:pPr algn="r"/>
                      <a:r>
                        <a:t>165</a:t>
                      </a:r>
                    </a:p>
                  </a:txBody>
                </a:tc>
                <a:tc>
                  <a:txBody>
                    <a:bodyPr/>
                    <a:lstStyle/>
                    <a:p>
                      <a:pPr algn="r"/>
                      <a:r>
                        <a:t>159</a:t>
                      </a:r>
                    </a:p>
                  </a:txBody>
                </a:tc>
                <a:tc>
                  <a:txBody>
                    <a:bodyPr/>
                    <a:lstStyle/>
                    <a:p>
                      <a:pPr algn="r"/>
                      <a:r>
                        <a:t>154</a:t>
                      </a:r>
                    </a:p>
                  </a:txBody>
                </a:tc>
                <a:tc>
                  <a:txBody>
                    <a:bodyPr/>
                    <a:lstStyle/>
                    <a:p>
                      <a:pPr algn="r"/>
                      <a:r>
                        <a:t>150</a:t>
                      </a:r>
                    </a:p>
                  </a:txBody>
                </a:tc>
                <a:tc>
                  <a:txBody>
                    <a:bodyPr/>
                    <a:lstStyle/>
                    <a:p>
                      <a:pPr algn="r"/>
                      <a:r>
                        <a:t>134</a:t>
                      </a:r>
                    </a:p>
                  </a:txBody>
                </a:tc>
                <a:tc>
                  <a:txBody>
                    <a:bodyPr/>
                    <a:lstStyle/>
                    <a:p>
                      <a:pPr algn="r"/>
                      <a:r>
                        <a:t>146</a:t>
                      </a:r>
                    </a:p>
                  </a:txBody>
                </a:tc>
              </a:tr>
              <a:tr h="492125">
                <a:tc>
                  <a:txBody>
                    <a:bodyPr/>
                    <a:lstStyle/>
                    <a:p>
                      <a:pPr algn="r"/>
                      <a:r>
                        <a:t>Sussex areas combined</a:t>
                      </a:r>
                    </a:p>
                  </a:txBody>
                </a:tc>
                <a:tc>
                  <a:txBody>
                    <a:bodyPr/>
                    <a:lstStyle/>
                    <a:p>
                      <a:pPr algn="r"/>
                      <a:r>
                        <a:t>Non-Covid</a:t>
                      </a:r>
                    </a:p>
                  </a:txBody>
                </a:tc>
                <a:tc>
                  <a:txBody>
                    <a:bodyPr/>
                    <a:lstStyle/>
                    <a:p>
                      <a:pPr algn="r"/>
                      <a:r>
                        <a:t>425</a:t>
                      </a:r>
                    </a:p>
                  </a:txBody>
                </a:tc>
                <a:tc>
                  <a:txBody>
                    <a:bodyPr/>
                    <a:lstStyle/>
                    <a:p>
                      <a:pPr algn="r"/>
                      <a:r>
                        <a:t>419</a:t>
                      </a:r>
                    </a:p>
                  </a:txBody>
                </a:tc>
                <a:tc>
                  <a:txBody>
                    <a:bodyPr/>
                    <a:lstStyle/>
                    <a:p>
                      <a:pPr algn="r"/>
                      <a:r>
                        <a:t>378</a:t>
                      </a:r>
                    </a:p>
                  </a:txBody>
                </a:tc>
                <a:tc>
                  <a:txBody>
                    <a:bodyPr/>
                    <a:lstStyle/>
                    <a:p>
                      <a:pPr algn="r"/>
                      <a:r>
                        <a:t>381</a:t>
                      </a:r>
                    </a:p>
                  </a:txBody>
                </a:tc>
                <a:tc>
                  <a:txBody>
                    <a:bodyPr/>
                    <a:lstStyle/>
                    <a:p>
                      <a:pPr algn="r"/>
                      <a:r>
                        <a:t>384</a:t>
                      </a:r>
                    </a:p>
                  </a:txBody>
                </a:tc>
                <a:tc>
                  <a:txBody>
                    <a:bodyPr/>
                    <a:lstStyle/>
                    <a:p>
                      <a:pPr algn="r"/>
                      <a:r>
                        <a:t>365</a:t>
                      </a:r>
                    </a:p>
                  </a:txBody>
                </a:tc>
                <a:tc>
                  <a:txBody>
                    <a:bodyPr/>
                    <a:lstStyle/>
                    <a:p>
                      <a:pPr algn="r"/>
                      <a:r>
                        <a:t>366</a:t>
                      </a:r>
                    </a:p>
                  </a:txBody>
                </a:tc>
                <a:tc>
                  <a:txBody>
                    <a:bodyPr/>
                    <a:lstStyle/>
                    <a:p>
                      <a:pPr algn="r"/>
                      <a:r>
                        <a:t>363</a:t>
                      </a:r>
                    </a:p>
                  </a:txBody>
                </a:tc>
                <a:tc>
                  <a:txBody>
                    <a:bodyPr/>
                    <a:lstStyle/>
                    <a:p>
                      <a:pPr algn="r"/>
                      <a:r>
                        <a:t>342</a:t>
                      </a:r>
                    </a:p>
                  </a:txBody>
                </a:tc>
                <a:tc>
                  <a:txBody>
                    <a:bodyPr/>
                    <a:lstStyle/>
                    <a:p>
                      <a:pPr algn="r"/>
                      <a:r>
                        <a:t>376</a:t>
                      </a:r>
                    </a:p>
                  </a:txBody>
                </a:tc>
                <a:tc>
                  <a:txBody>
                    <a:bodyPr/>
                    <a:lstStyle/>
                    <a:p>
                      <a:pPr algn="r"/>
                      <a:r>
                        <a:t>324</a:t>
                      </a:r>
                    </a:p>
                  </a:txBody>
                </a:tc>
                <a:tc>
                  <a:txBody>
                    <a:bodyPr/>
                    <a:lstStyle/>
                    <a:p>
                      <a:pPr algn="r"/>
                      <a:r>
                        <a:t>348</a:t>
                      </a:r>
                    </a:p>
                  </a:txBody>
                </a:tc>
                <a:tc>
                  <a:txBody>
                    <a:bodyPr/>
                    <a:lstStyle/>
                    <a:p>
                      <a:pPr algn="r"/>
                      <a:r>
                        <a:t>361</a:t>
                      </a:r>
                    </a:p>
                  </a:txBody>
                </a:tc>
                <a:tc>
                  <a:txBody>
                    <a:bodyPr/>
                    <a:lstStyle/>
                    <a:p>
                      <a:pPr algn="r"/>
                      <a:r>
                        <a:t>364</a:t>
                      </a:r>
                    </a:p>
                  </a:txBody>
                </a:tc>
                <a:tc>
                  <a:txBody>
                    <a:bodyPr/>
                    <a:lstStyle/>
                    <a:p>
                      <a:pPr algn="r"/>
                      <a:r>
                        <a:t>393</a:t>
                      </a:r>
                    </a:p>
                  </a:txBody>
                </a:tc>
                <a:tc>
                  <a:txBody>
                    <a:bodyPr/>
                    <a:lstStyle/>
                    <a:p>
                      <a:pPr algn="r"/>
                      <a:r>
                        <a:t>404</a:t>
                      </a:r>
                    </a:p>
                  </a:txBody>
                </a:tc>
                <a:tc>
                  <a:txBody>
                    <a:bodyPr/>
                    <a:lstStyle/>
                    <a:p>
                      <a:pPr algn="r"/>
                      <a:r>
                        <a:t>396</a:t>
                      </a:r>
                    </a:p>
                  </a:txBody>
                </a:tc>
                <a:tc>
                  <a:txBody>
                    <a:bodyPr/>
                    <a:lstStyle/>
                    <a:p>
                      <a:pPr algn="r"/>
                      <a:r>
                        <a:t>365</a:t>
                      </a:r>
                    </a:p>
                  </a:txBody>
                </a:tc>
                <a:tc>
                  <a:txBody>
                    <a:bodyPr/>
                    <a:lstStyle/>
                    <a:p>
                      <a:pPr algn="r"/>
                      <a:r>
                        <a:t>321</a:t>
                      </a:r>
                    </a:p>
                  </a:txBody>
                </a:tc>
                <a:tc>
                  <a:txBody>
                    <a:bodyPr/>
                    <a:lstStyle/>
                    <a:p>
                      <a:pPr algn="r"/>
                      <a:r>
                        <a:t>278</a:t>
                      </a:r>
                    </a:p>
                  </a:txBody>
                </a:tc>
                <a:tc>
                  <a:txBody>
                    <a:bodyPr/>
                    <a:lstStyle/>
                    <a:p>
                      <a:pPr algn="r"/>
                      <a:r>
                        <a:t>280</a:t>
                      </a:r>
                    </a:p>
                  </a:txBody>
                </a:tc>
                <a:tc>
                  <a:txBody>
                    <a:bodyPr/>
                    <a:lstStyle/>
                    <a:p>
                      <a:pPr algn="r"/>
                      <a:r>
                        <a:t>284</a:t>
                      </a:r>
                    </a:p>
                  </a:txBody>
                </a:tc>
                <a:tc>
                  <a:txBody>
                    <a:bodyPr/>
                    <a:lstStyle/>
                    <a:p>
                      <a:pPr algn="r"/>
                      <a:r>
                        <a:t>264</a:t>
                      </a:r>
                    </a:p>
                  </a:txBody>
                </a:tc>
                <a:tc>
                  <a:txBody>
                    <a:bodyPr/>
                    <a:lstStyle/>
                    <a:p>
                      <a:pPr algn="r"/>
                      <a:r>
                        <a:t>268</a:t>
                      </a:r>
                    </a:p>
                  </a:txBody>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Arial</vt:lpstr>
      <vt:lpstr>Calibri</vt:lpstr>
      <vt:lpstr>Calibri Light</vt:lpstr>
      <vt:lpstr>Verdana</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Microsoft Office User</dc:creator>
  <cp:lastModifiedBy>richtyler</cp:lastModifiedBy>
  <cp:revision>5</cp:revision>
  <dcterms:created xsi:type="dcterms:W3CDTF">2020-06-28T21:26:28Z</dcterms:created>
  <dcterms:modified xsi:type="dcterms:W3CDTF">2020-06-28T23:40:59Z</dcterms:modified>
</cp:coreProperties>
</file>