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2"/>
    <p:restoredTop sz="94700"/>
  </p:normalViewPr>
  <p:slideViewPr>
    <p:cSldViewPr snapToGrid="0" snapToObjects="1" showGuides="1">
      <p:cViewPr>
        <p:scale>
          <a:sx n="100" d="100"/>
          <a:sy n="100" d="100"/>
        </p:scale>
        <p:origin x="992"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9354-73A6-5848-8F3B-3C6E9F893EE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05175A6-D241-2742-A709-1CF5A399A3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A69B933-AE87-8945-BC31-717248E4B89D}"/>
              </a:ext>
            </a:extLst>
          </p:cNvPr>
          <p:cNvSpPr>
            <a:spLocks noGrp="1"/>
          </p:cNvSpPr>
          <p:nvPr>
            <p:ph type="dt" sz="half" idx="10"/>
          </p:nvPr>
        </p:nvSpPr>
        <p:spPr/>
        <p:txBody>
          <a:bodyPr/>
          <a:lstStyle/>
          <a:p>
            <a:fld id="{69EB7C3F-12E3-954C-B144-EB4884CBF57E}" type="datetimeFigureOut">
              <a:rPr lang="en-US" smtClean="0"/>
              <a:t>6/28/20</a:t>
            </a:fld>
            <a:endParaRPr lang="en-US"/>
          </a:p>
        </p:txBody>
      </p:sp>
      <p:sp>
        <p:nvSpPr>
          <p:cNvPr id="5" name="Footer Placeholder 4">
            <a:extLst>
              <a:ext uri="{FF2B5EF4-FFF2-40B4-BE49-F238E27FC236}">
                <a16:creationId xmlns:a16="http://schemas.microsoft.com/office/drawing/2014/main" id="{5E162DA8-5872-6444-9220-69CEA194D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D3BE0-08DC-B244-BA0E-2C079BC00D20}"/>
              </a:ext>
            </a:extLst>
          </p:cNvPr>
          <p:cNvSpPr>
            <a:spLocks noGrp="1"/>
          </p:cNvSpPr>
          <p:nvPr>
            <p:ph type="sldNum" sz="quarter" idx="12"/>
          </p:nvPr>
        </p:nvSpPr>
        <p:spPr/>
        <p:txBody>
          <a:bodyPr/>
          <a:lstStyle/>
          <a:p>
            <a:fld id="{D28426D0-A5AD-E94F-ADE9-D1653B398766}" type="slidenum">
              <a:rPr lang="en-US" smtClean="0"/>
              <a:t>‹#›</a:t>
            </a:fld>
            <a:endParaRPr lang="en-US"/>
          </a:p>
        </p:txBody>
      </p:sp>
    </p:spTree>
    <p:extLst>
      <p:ext uri="{BB962C8B-B14F-4D97-AF65-F5344CB8AC3E}">
        <p14:creationId xmlns:p14="http://schemas.microsoft.com/office/powerpoint/2010/main" val="4012908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_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4812036-6AEB-0249-BEC1-A561F26073E3}"/>
              </a:ext>
            </a:extLst>
          </p:cNvPr>
          <p:cNvSpPr>
            <a:spLocks noGrp="1"/>
          </p:cNvSpPr>
          <p:nvPr>
            <p:ph type="body" sz="quarter" idx="13"/>
          </p:nvPr>
        </p:nvSpPr>
        <p:spPr>
          <a:xfrm>
            <a:off x="193675" y="152400"/>
            <a:ext cx="11721234" cy="365125"/>
          </a:xfrm>
        </p:spPr>
        <p:txBody>
          <a:bodyPr>
            <a:normAutofit/>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9" name="Text Placeholder 8">
            <a:extLst>
              <a:ext uri="{FF2B5EF4-FFF2-40B4-BE49-F238E27FC236}">
                <a16:creationId xmlns:a16="http://schemas.microsoft.com/office/drawing/2014/main" id="{A2E1F453-C937-D640-8679-06DC887A256E}"/>
              </a:ext>
            </a:extLst>
          </p:cNvPr>
          <p:cNvSpPr>
            <a:spLocks noGrp="1"/>
          </p:cNvSpPr>
          <p:nvPr>
            <p:ph type="body" sz="quarter" idx="14" hasCustomPrompt="1"/>
          </p:nvPr>
        </p:nvSpPr>
        <p:spPr>
          <a:xfrm>
            <a:off x="193675" y="636588"/>
            <a:ext cx="11720513" cy="849312"/>
          </a:xfrm>
        </p:spPr>
        <p:txBody>
          <a:bodyPr>
            <a:noAutofit/>
          </a:bodyPr>
          <a:lstStyle>
            <a:lvl1pPr marL="0" indent="0">
              <a:buFont typeface="Arial" panose="020B0604020202020204" pitchFamily="34" charset="0"/>
              <a:buNone/>
              <a:defRPr lang="en-GB" sz="1100" kern="1200" baseline="300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The Office for National Statistics (ONS) release weekly data on the number of deaths at Lower Tier Local Authority (Districts and Boroughs), and Unitary Authority level. Data on total number of deaths are broken down by place of death and whether the death is related to Covid-19. From 31st March 2020, a death is recorded as related to Covid-19 based on any mentioned of Covid-19 on the death certificate.</a:t>
            </a:r>
          </a:p>
        </p:txBody>
      </p:sp>
      <p:sp>
        <p:nvSpPr>
          <p:cNvPr id="3" name="Text Placeholder 2">
            <a:extLst>
              <a:ext uri="{FF2B5EF4-FFF2-40B4-BE49-F238E27FC236}">
                <a16:creationId xmlns:a16="http://schemas.microsoft.com/office/drawing/2014/main" id="{CC53E589-31CB-8146-934D-365B5B7D954D}"/>
              </a:ext>
            </a:extLst>
          </p:cNvPr>
          <p:cNvSpPr>
            <a:spLocks noGrp="1"/>
          </p:cNvSpPr>
          <p:nvPr>
            <p:ph type="body" sz="quarter" idx="15"/>
          </p:nvPr>
        </p:nvSpPr>
        <p:spPr>
          <a:xfrm>
            <a:off x="193675" y="1727200"/>
            <a:ext cx="11720513" cy="952500"/>
          </a:xfrm>
        </p:spPr>
        <p:txBody>
          <a:bodyPr>
            <a:normAutofit/>
          </a:bodyPr>
          <a:lstStyle>
            <a:lvl1pPr marL="0" indent="0">
              <a:buNone/>
              <a:defRPr sz="1100">
                <a:latin typeface="Verdana" panose="020B0604030504040204" pitchFamily="34" charset="0"/>
                <a:ea typeface="Verdana" panose="020B0604030504040204" pitchFamily="34" charset="0"/>
                <a:cs typeface="Verdana" panose="020B0604030504040204" pitchFamily="34" charset="0"/>
              </a:defRPr>
            </a:lvl1pPr>
            <a:lvl2pPr>
              <a:defRPr sz="1000"/>
            </a:lvl2pPr>
            <a:lvl3pPr>
              <a:defRPr sz="1000"/>
            </a:lvl3pPr>
            <a:lvl4pPr>
              <a:defRPr sz="1000"/>
            </a:lvl4pPr>
            <a:lvl5pPr>
              <a:defRPr sz="1000"/>
            </a:lvl5pPr>
          </a:lstStyle>
          <a:p>
            <a:pPr lvl="0"/>
            <a:endParaRPr lang="en-US" dirty="0"/>
          </a:p>
        </p:txBody>
      </p:sp>
    </p:spTree>
    <p:extLst>
      <p:ext uri="{BB962C8B-B14F-4D97-AF65-F5344CB8AC3E}">
        <p14:creationId xmlns:p14="http://schemas.microsoft.com/office/powerpoint/2010/main" val="65307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_tabl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5F9958F-2241-C147-994A-DB99E5B87CCA}"/>
              </a:ext>
            </a:extLst>
          </p:cNvPr>
          <p:cNvSpPr>
            <a:spLocks noGrp="1"/>
          </p:cNvSpPr>
          <p:nvPr>
            <p:ph type="body" sz="quarter" idx="13"/>
          </p:nvPr>
        </p:nvSpPr>
        <p:spPr>
          <a:xfrm>
            <a:off x="165100" y="139700"/>
            <a:ext cx="11849100" cy="431800"/>
          </a:xfrm>
        </p:spPr>
        <p:txBody>
          <a:bodyPr>
            <a:noAutofit/>
          </a:bodyPr>
          <a:lstStyle>
            <a:lvl1pPr marL="0" indent="0">
              <a:buNone/>
              <a:defRPr sz="1400" b="1">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b="1">
                <a:latin typeface="Verdana" panose="020B0604030504040204" pitchFamily="34" charset="0"/>
                <a:ea typeface="Verdana" panose="020B0604030504040204" pitchFamily="34" charset="0"/>
                <a:cs typeface="Verdana" panose="020B0604030504040204" pitchFamily="34" charset="0"/>
              </a:defRPr>
            </a:lvl2pPr>
            <a:lvl3pPr marL="914400" indent="0">
              <a:buNone/>
              <a:defRPr sz="1400" b="1">
                <a:latin typeface="Verdana" panose="020B0604030504040204" pitchFamily="34" charset="0"/>
                <a:ea typeface="Verdana" panose="020B0604030504040204" pitchFamily="34" charset="0"/>
                <a:cs typeface="Verdana" panose="020B0604030504040204" pitchFamily="34" charset="0"/>
              </a:defRPr>
            </a:lvl3pPr>
            <a:lvl4pPr marL="1371600" indent="0">
              <a:buNone/>
              <a:defRPr sz="1400" b="1">
                <a:latin typeface="Verdana" panose="020B0604030504040204" pitchFamily="34" charset="0"/>
                <a:ea typeface="Verdana" panose="020B0604030504040204" pitchFamily="34" charset="0"/>
                <a:cs typeface="Verdana" panose="020B0604030504040204" pitchFamily="34" charset="0"/>
              </a:defRPr>
            </a:lvl4pPr>
            <a:lvl5pPr marL="1828800" indent="0">
              <a:buNone/>
              <a:defRPr sz="1400" b="1">
                <a:latin typeface="Verdana" panose="020B0604030504040204" pitchFamily="34" charset="0"/>
                <a:ea typeface="Verdana" panose="020B0604030504040204" pitchFamily="34" charset="0"/>
                <a:cs typeface="Verdana" panose="020B060403050404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able Placeholder 8">
            <a:extLst>
              <a:ext uri="{FF2B5EF4-FFF2-40B4-BE49-F238E27FC236}">
                <a16:creationId xmlns:a16="http://schemas.microsoft.com/office/drawing/2014/main" id="{7A44C8C8-95D7-B143-AD3D-41FA65B0ECF4}"/>
              </a:ext>
            </a:extLst>
          </p:cNvPr>
          <p:cNvSpPr>
            <a:spLocks noGrp="1"/>
          </p:cNvSpPr>
          <p:nvPr>
            <p:ph type="tbl" sz="quarter" idx="14"/>
          </p:nvPr>
        </p:nvSpPr>
        <p:spPr>
          <a:xfrm>
            <a:off x="165100" y="660400"/>
            <a:ext cx="11849100" cy="5905500"/>
          </a:xfrm>
        </p:spPr>
        <p:txBody>
          <a:bodyPr>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stStyle>
          <a:p>
            <a:endParaRPr lang="en-US"/>
          </a:p>
        </p:txBody>
      </p:sp>
    </p:spTree>
    <p:extLst>
      <p:ext uri="{BB962C8B-B14F-4D97-AF65-F5344CB8AC3E}">
        <p14:creationId xmlns:p14="http://schemas.microsoft.com/office/powerpoint/2010/main" val="6449264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2BA84D-0B85-6040-8676-483E482A24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AAC80D-3B8E-E946-A56C-935A5E6AAF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120E3F-3980-1D43-96C0-E0BCC95B8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B7C3F-12E3-954C-B144-EB4884CBF57E}" type="datetimeFigureOut">
              <a:rPr lang="en-US" smtClean="0"/>
              <a:t>6/28/20</a:t>
            </a:fld>
            <a:endParaRPr lang="en-US"/>
          </a:p>
        </p:txBody>
      </p:sp>
      <p:sp>
        <p:nvSpPr>
          <p:cNvPr id="5" name="Footer Placeholder 4">
            <a:extLst>
              <a:ext uri="{FF2B5EF4-FFF2-40B4-BE49-F238E27FC236}">
                <a16:creationId xmlns:a16="http://schemas.microsoft.com/office/drawing/2014/main" id="{A0AE2F23-9278-3848-A3EE-E33143F5D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F036FB-4714-C442-8645-9C21BC7A2B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426D0-A5AD-E94F-ADE9-D1653B398766}" type="slidenum">
              <a:rPr lang="en-US" smtClean="0"/>
              <a:t>‹#›</a:t>
            </a:fld>
            <a:endParaRPr lang="en-US"/>
          </a:p>
        </p:txBody>
      </p:sp>
    </p:spTree>
    <p:extLst>
      <p:ext uri="{BB962C8B-B14F-4D97-AF65-F5344CB8AC3E}">
        <p14:creationId xmlns:p14="http://schemas.microsoft.com/office/powerpoint/2010/main" val="1228829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Arial</vt:lpstr>
      <vt:lpstr>Calibri</vt:lpstr>
      <vt:lpstr>Calibri Light</vt:lpstr>
      <vt:lpstr>Verdana</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cp:revision>
  <dcterms:created xsi:type="dcterms:W3CDTF">2020-06-28T21:26:28Z</dcterms:created>
  <dcterms:modified xsi:type="dcterms:W3CDTF">2020-06-28T22:32:45Z</dcterms:modified>
</cp:coreProperties>
</file>