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xmlns:a="http://schemas.openxmlformats.org/drawingml/2006/main" xmlns:r="http://schemas.openxmlformats.org/officeDocument/2006/relationships" xmlns:p="http://schemas.openxmlformats.org/presentationml/2006/main">
    <p:sldId id="256" r:id="rId8"/>
    <p:sldId id="25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4BA06-6D5E-4B4D-BB63-EFDB022CF868}" v="599" dt="2020-06-29T14:15:58.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42"/>
    <p:restoredTop sz="94776"/>
  </p:normalViewPr>
  <p:slideViewPr>
    <p:cSldViewPr snapToGrid="0" snapToObjects="1" showGuides="1">
      <p:cViewPr varScale="1">
        <p:scale>
          <a:sx n="86" d="100"/>
          <a:sy n="86" d="100"/>
        </p:scale>
        <p:origin x="1584" y="20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7" Type="http://schemas.microsoft.com/office/2015/10/relationships/revisionInfo" Target="revisionInfo.xml"/><Relationship Id="rId2" Type="http://schemas.openxmlformats.org/officeDocument/2006/relationships/presProps" Target="presProps.xml"/><Relationship Id="rId1" Type="http://schemas.openxmlformats.org/officeDocument/2006/relationships/slideMaster" Target="slideMasters/slideMaster1.xml"/><Relationship Id="rId6" Type="http://schemas.microsoft.com/office/2016/11/relationships/changesInfo" Target="changesInfos/changesInfo1.xml"/><Relationship Id="rId5" Type="http://schemas.openxmlformats.org/officeDocument/2006/relationships/tableStyles" Target="tableStyles.xml"/><Relationship Id="rId4" Type="http://schemas.openxmlformats.org/officeDocument/2006/relationships/theme" Target="theme/theme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Tyler" userId="a84c355a-5ba9-46c2-8d37-ffb1f2f70010" providerId="ADAL" clId="{E9E4BA06-6D5E-4B4D-BB63-EFDB022CF868}"/>
    <pc:docChg chg="undo custSel modMainMaster">
      <pc:chgData name="Richard Tyler" userId="a84c355a-5ba9-46c2-8d37-ffb1f2f70010" providerId="ADAL" clId="{E9E4BA06-6D5E-4B4D-BB63-EFDB022CF868}" dt="2020-06-29T14:16:09.923" v="693" actId="14100"/>
      <pc:docMkLst>
        <pc:docMk/>
      </pc:docMkLst>
      <pc:sldMasterChg chg="delSldLayout modSldLayout">
        <pc:chgData name="Richard Tyler" userId="a84c355a-5ba9-46c2-8d37-ffb1f2f70010" providerId="ADAL" clId="{E9E4BA06-6D5E-4B4D-BB63-EFDB022CF868}" dt="2020-06-29T14:16:09.923" v="693" actId="14100"/>
        <pc:sldMasterMkLst>
          <pc:docMk/>
          <pc:sldMasterMk cId="1228829259" sldId="2147483648"/>
        </pc:sldMasterMkLst>
        <pc:sldLayoutChg chg="del">
          <pc:chgData name="Richard Tyler" userId="a84c355a-5ba9-46c2-8d37-ffb1f2f70010" providerId="ADAL" clId="{E9E4BA06-6D5E-4B4D-BB63-EFDB022CF868}" dt="2020-06-29T11:58:56.160" v="54" actId="2696"/>
          <pc:sldLayoutMkLst>
            <pc:docMk/>
            <pc:sldMasterMk cId="1228829259" sldId="2147483648"/>
            <pc:sldLayoutMk cId="4012908092" sldId="2147483649"/>
          </pc:sldLayoutMkLst>
        </pc:sldLayoutChg>
        <pc:sldLayoutChg chg="addSp delSp modSp">
          <pc:chgData name="Richard Tyler" userId="a84c355a-5ba9-46c2-8d37-ffb1f2f70010" providerId="ADAL" clId="{E9E4BA06-6D5E-4B4D-BB63-EFDB022CF868}" dt="2020-06-29T12:14:43.721" v="65" actId="404"/>
          <pc:sldLayoutMkLst>
            <pc:docMk/>
            <pc:sldMasterMk cId="1228829259" sldId="2147483648"/>
            <pc:sldLayoutMk cId="653072422" sldId="2147483650"/>
          </pc:sldLayoutMkLst>
          <pc:spChg chg="add del">
            <ac:chgData name="Richard Tyler" userId="a84c355a-5ba9-46c2-8d37-ffb1f2f70010" providerId="ADAL" clId="{E9E4BA06-6D5E-4B4D-BB63-EFDB022CF868}" dt="2020-06-29T11:53:44.607" v="15" actId="11529"/>
            <ac:spMkLst>
              <pc:docMk/>
              <pc:sldMasterMk cId="1228829259" sldId="2147483648"/>
              <pc:sldLayoutMk cId="653072422" sldId="2147483650"/>
              <ac:spMk id="2" creationId="{9206760C-C9E9-46CD-B837-BED87F91AFCB}"/>
            </ac:spMkLst>
          </pc:spChg>
          <pc:spChg chg="del mod">
            <ac:chgData name="Richard Tyler" userId="a84c355a-5ba9-46c2-8d37-ffb1f2f70010" providerId="ADAL" clId="{E9E4BA06-6D5E-4B4D-BB63-EFDB022CF868}" dt="2020-06-29T11:53:27.939" v="14" actId="478"/>
            <ac:spMkLst>
              <pc:docMk/>
              <pc:sldMasterMk cId="1228829259" sldId="2147483648"/>
              <pc:sldLayoutMk cId="653072422" sldId="2147483650"/>
              <ac:spMk id="3" creationId="{CC53E589-31CB-8146-934D-365B5B7D954D}"/>
            </ac:spMkLst>
          </pc:spChg>
          <pc:spChg chg="add mod">
            <ac:chgData name="Richard Tyler" userId="a84c355a-5ba9-46c2-8d37-ffb1f2f70010" providerId="ADAL" clId="{E9E4BA06-6D5E-4B4D-BB63-EFDB022CF868}" dt="2020-06-29T11:56:50.826" v="32" actId="14100"/>
            <ac:spMkLst>
              <pc:docMk/>
              <pc:sldMasterMk cId="1228829259" sldId="2147483648"/>
              <pc:sldLayoutMk cId="653072422" sldId="2147483650"/>
              <ac:spMk id="4" creationId="{36D817C9-FCE8-4BC5-A9A7-9A60C578B6B4}"/>
            </ac:spMkLst>
          </pc:spChg>
          <pc:spChg chg="add del">
            <ac:chgData name="Richard Tyler" userId="a84c355a-5ba9-46c2-8d37-ffb1f2f70010" providerId="ADAL" clId="{E9E4BA06-6D5E-4B4D-BB63-EFDB022CF868}" dt="2020-06-29T11:53:53.323" v="17" actId="11529"/>
            <ac:spMkLst>
              <pc:docMk/>
              <pc:sldMasterMk cId="1228829259" sldId="2147483648"/>
              <pc:sldLayoutMk cId="653072422" sldId="2147483650"/>
              <ac:spMk id="5" creationId="{B0198115-8989-47F6-9A58-622A07C13414}"/>
            </ac:spMkLst>
          </pc:spChg>
          <pc:spChg chg="add mod">
            <ac:chgData name="Richard Tyler" userId="a84c355a-5ba9-46c2-8d37-ffb1f2f70010" providerId="ADAL" clId="{E9E4BA06-6D5E-4B4D-BB63-EFDB022CF868}" dt="2020-06-29T11:56:55.537" v="34" actId="14100"/>
            <ac:spMkLst>
              <pc:docMk/>
              <pc:sldMasterMk cId="1228829259" sldId="2147483648"/>
              <pc:sldLayoutMk cId="653072422" sldId="2147483650"/>
              <ac:spMk id="6" creationId="{8FE49E4D-DCDE-4FCD-9470-2F35A5C8AA40}"/>
            </ac:spMkLst>
          </pc:spChg>
          <pc:spChg chg="mod">
            <ac:chgData name="Richard Tyler" userId="a84c355a-5ba9-46c2-8d37-ffb1f2f70010" providerId="ADAL" clId="{E9E4BA06-6D5E-4B4D-BB63-EFDB022CF868}" dt="2020-06-29T12:14:43.721" v="65" actId="404"/>
            <ac:spMkLst>
              <pc:docMk/>
              <pc:sldMasterMk cId="1228829259" sldId="2147483648"/>
              <pc:sldLayoutMk cId="653072422" sldId="2147483650"/>
              <ac:spMk id="7" creationId="{24812036-6AEB-0249-BEC1-A561F26073E3}"/>
            </ac:spMkLst>
          </pc:spChg>
          <pc:spChg chg="add del">
            <ac:chgData name="Richard Tyler" userId="a84c355a-5ba9-46c2-8d37-ffb1f2f70010" providerId="ADAL" clId="{E9E4BA06-6D5E-4B4D-BB63-EFDB022CF868}" dt="2020-06-29T11:57:06.297" v="35" actId="11529"/>
            <ac:spMkLst>
              <pc:docMk/>
              <pc:sldMasterMk cId="1228829259" sldId="2147483648"/>
              <pc:sldLayoutMk cId="653072422" sldId="2147483650"/>
              <ac:spMk id="8" creationId="{BE82E4C2-AFF6-4DC3-BF8B-3D9F7EAA794A}"/>
            </ac:spMkLst>
          </pc:spChg>
          <pc:spChg chg="del mod">
            <ac:chgData name="Richard Tyler" userId="a84c355a-5ba9-46c2-8d37-ffb1f2f70010" providerId="ADAL" clId="{E9E4BA06-6D5E-4B4D-BB63-EFDB022CF868}" dt="2020-06-29T11:56:41.660" v="30" actId="478"/>
            <ac:spMkLst>
              <pc:docMk/>
              <pc:sldMasterMk cId="1228829259" sldId="2147483648"/>
              <pc:sldLayoutMk cId="653072422" sldId="2147483650"/>
              <ac:spMk id="9" creationId="{A2E1F453-C937-D640-8679-06DC887A256E}"/>
            </ac:spMkLst>
          </pc:spChg>
          <pc:spChg chg="add mod">
            <ac:chgData name="Richard Tyler" userId="a84c355a-5ba9-46c2-8d37-ffb1f2f70010" providerId="ADAL" clId="{E9E4BA06-6D5E-4B4D-BB63-EFDB022CF868}" dt="2020-06-29T11:57:28.241" v="40" actId="20577"/>
            <ac:spMkLst>
              <pc:docMk/>
              <pc:sldMasterMk cId="1228829259" sldId="2147483648"/>
              <pc:sldLayoutMk cId="653072422" sldId="2147483650"/>
              <ac:spMk id="10" creationId="{8E41D28E-E950-4094-955F-D7FB1F987A0B}"/>
            </ac:spMkLst>
          </pc:spChg>
          <pc:spChg chg="add del">
            <ac:chgData name="Richard Tyler" userId="a84c355a-5ba9-46c2-8d37-ffb1f2f70010" providerId="ADAL" clId="{E9E4BA06-6D5E-4B4D-BB63-EFDB022CF868}" dt="2020-06-29T11:57:43.854" v="41" actId="11529"/>
            <ac:spMkLst>
              <pc:docMk/>
              <pc:sldMasterMk cId="1228829259" sldId="2147483648"/>
              <pc:sldLayoutMk cId="653072422" sldId="2147483650"/>
              <ac:spMk id="11" creationId="{D2B7D042-689D-4E87-BA48-5E7C8DA66371}"/>
            </ac:spMkLst>
          </pc:spChg>
          <pc:spChg chg="add mod">
            <ac:chgData name="Richard Tyler" userId="a84c355a-5ba9-46c2-8d37-ffb1f2f70010" providerId="ADAL" clId="{E9E4BA06-6D5E-4B4D-BB63-EFDB022CF868}" dt="2020-06-29T11:58:01.716" v="46" actId="2711"/>
            <ac:spMkLst>
              <pc:docMk/>
              <pc:sldMasterMk cId="1228829259" sldId="2147483648"/>
              <pc:sldLayoutMk cId="653072422" sldId="2147483650"/>
              <ac:spMk id="12" creationId="{7808BCBA-0E36-4420-B95E-C72E23B28938}"/>
            </ac:spMkLst>
          </pc:spChg>
          <pc:spChg chg="add del">
            <ac:chgData name="Richard Tyler" userId="a84c355a-5ba9-46c2-8d37-ffb1f2f70010" providerId="ADAL" clId="{E9E4BA06-6D5E-4B4D-BB63-EFDB022CF868}" dt="2020-06-29T11:58:20.452" v="47" actId="11529"/>
            <ac:spMkLst>
              <pc:docMk/>
              <pc:sldMasterMk cId="1228829259" sldId="2147483648"/>
              <pc:sldLayoutMk cId="653072422" sldId="2147483650"/>
              <ac:spMk id="13" creationId="{84599FEA-44D7-4077-A545-9A528CFE7843}"/>
            </ac:spMkLst>
          </pc:spChg>
          <pc:spChg chg="add mod">
            <ac:chgData name="Richard Tyler" userId="a84c355a-5ba9-46c2-8d37-ffb1f2f70010" providerId="ADAL" clId="{E9E4BA06-6D5E-4B4D-BB63-EFDB022CF868}" dt="2020-06-29T11:58:37.323" v="52" actId="20577"/>
            <ac:spMkLst>
              <pc:docMk/>
              <pc:sldMasterMk cId="1228829259" sldId="2147483648"/>
              <pc:sldLayoutMk cId="653072422" sldId="2147483650"/>
              <ac:spMk id="14" creationId="{8B8BA37D-0E37-451B-86C9-41FA3849B940}"/>
            </ac:spMkLst>
          </pc:spChg>
        </pc:sldLayoutChg>
        <pc:sldLayoutChg chg="modSp">
          <pc:chgData name="Richard Tyler" userId="a84c355a-5ba9-46c2-8d37-ffb1f2f70010" providerId="ADAL" clId="{E9E4BA06-6D5E-4B4D-BB63-EFDB022CF868}" dt="2020-06-29T11:58:46.445" v="53" actId="20577"/>
          <pc:sldLayoutMkLst>
            <pc:docMk/>
            <pc:sldMasterMk cId="1228829259" sldId="2147483648"/>
            <pc:sldLayoutMk cId="644926478" sldId="2147483651"/>
          </pc:sldLayoutMkLst>
          <pc:spChg chg="mod">
            <ac:chgData name="Richard Tyler" userId="a84c355a-5ba9-46c2-8d37-ffb1f2f70010" providerId="ADAL" clId="{E9E4BA06-6D5E-4B4D-BB63-EFDB022CF868}" dt="2020-06-29T11:58:46.445" v="53" actId="20577"/>
            <ac:spMkLst>
              <pc:docMk/>
              <pc:sldMasterMk cId="1228829259" sldId="2147483648"/>
              <pc:sldLayoutMk cId="644926478" sldId="2147483651"/>
              <ac:spMk id="7" creationId="{D5F9958F-2241-C147-994A-DB99E5B87CCA}"/>
            </ac:spMkLst>
          </pc:spChg>
        </pc:sldLayoutChg>
        <pc:sldLayoutChg chg="addSp delSp modSp">
          <pc:chgData name="Richard Tyler" userId="a84c355a-5ba9-46c2-8d37-ffb1f2f70010" providerId="ADAL" clId="{E9E4BA06-6D5E-4B4D-BB63-EFDB022CF868}" dt="2020-06-29T12:00:15.974" v="62" actId="1036"/>
          <pc:sldLayoutMkLst>
            <pc:docMk/>
            <pc:sldMasterMk cId="1228829259" sldId="2147483648"/>
            <pc:sldLayoutMk cId="3882876394" sldId="2147483652"/>
          </pc:sldLayoutMkLst>
          <pc:spChg chg="del">
            <ac:chgData name="Richard Tyler" userId="a84c355a-5ba9-46c2-8d37-ffb1f2f70010" providerId="ADAL" clId="{E9E4BA06-6D5E-4B4D-BB63-EFDB022CF868}" dt="2020-06-29T11:59:06.877" v="55" actId="478"/>
            <ac:spMkLst>
              <pc:docMk/>
              <pc:sldMasterMk cId="1228829259" sldId="2147483648"/>
              <pc:sldLayoutMk cId="3882876394" sldId="2147483652"/>
              <ac:spMk id="2" creationId="{34D783FC-C5B2-4F50-9446-4E62D46B3649}"/>
            </ac:spMkLst>
          </pc:spChg>
          <pc:spChg chg="del">
            <ac:chgData name="Richard Tyler" userId="a84c355a-5ba9-46c2-8d37-ffb1f2f70010" providerId="ADAL" clId="{E9E4BA06-6D5E-4B4D-BB63-EFDB022CF868}" dt="2020-06-29T11:59:08.692" v="56" actId="478"/>
            <ac:spMkLst>
              <pc:docMk/>
              <pc:sldMasterMk cId="1228829259" sldId="2147483648"/>
              <pc:sldLayoutMk cId="3882876394" sldId="2147483652"/>
              <ac:spMk id="3" creationId="{F470B463-0173-4CF3-88B0-7F8EC1B29582}"/>
            </ac:spMkLst>
          </pc:spChg>
          <pc:spChg chg="del">
            <ac:chgData name="Richard Tyler" userId="a84c355a-5ba9-46c2-8d37-ffb1f2f70010" providerId="ADAL" clId="{E9E4BA06-6D5E-4B4D-BB63-EFDB022CF868}" dt="2020-06-29T11:59:08.692" v="56" actId="478"/>
            <ac:spMkLst>
              <pc:docMk/>
              <pc:sldMasterMk cId="1228829259" sldId="2147483648"/>
              <pc:sldLayoutMk cId="3882876394" sldId="2147483652"/>
              <ac:spMk id="4" creationId="{32883189-3828-4A89-848E-29C8D49DDCD3}"/>
            </ac:spMkLst>
          </pc:spChg>
          <pc:spChg chg="del">
            <ac:chgData name="Richard Tyler" userId="a84c355a-5ba9-46c2-8d37-ffb1f2f70010" providerId="ADAL" clId="{E9E4BA06-6D5E-4B4D-BB63-EFDB022CF868}" dt="2020-06-29T11:59:08.692" v="56" actId="478"/>
            <ac:spMkLst>
              <pc:docMk/>
              <pc:sldMasterMk cId="1228829259" sldId="2147483648"/>
              <pc:sldLayoutMk cId="3882876394" sldId="2147483652"/>
              <ac:spMk id="5" creationId="{F844CFB1-10B5-4FD5-B8BB-24F9776DA1AA}"/>
            </ac:spMkLst>
          </pc:spChg>
          <pc:spChg chg="add del">
            <ac:chgData name="Richard Tyler" userId="a84c355a-5ba9-46c2-8d37-ffb1f2f70010" providerId="ADAL" clId="{E9E4BA06-6D5E-4B4D-BB63-EFDB022CF868}" dt="2020-06-29T11:59:19.987" v="57" actId="11529"/>
            <ac:spMkLst>
              <pc:docMk/>
              <pc:sldMasterMk cId="1228829259" sldId="2147483648"/>
              <pc:sldLayoutMk cId="3882876394" sldId="2147483652"/>
              <ac:spMk id="6" creationId="{F7FC34E3-605B-4E92-B688-7CDAA4B78062}"/>
            </ac:spMkLst>
          </pc:spChg>
          <pc:spChg chg="add mod">
            <ac:chgData name="Richard Tyler" userId="a84c355a-5ba9-46c2-8d37-ffb1f2f70010" providerId="ADAL" clId="{E9E4BA06-6D5E-4B4D-BB63-EFDB022CF868}" dt="2020-06-29T11:59:19.987" v="57" actId="11529"/>
            <ac:spMkLst>
              <pc:docMk/>
              <pc:sldMasterMk cId="1228829259" sldId="2147483648"/>
              <pc:sldLayoutMk cId="3882876394" sldId="2147483652"/>
              <ac:spMk id="7" creationId="{A4C2A359-EB6B-48B8-BADF-F77C270F4578}"/>
            </ac:spMkLst>
          </pc:spChg>
          <pc:spChg chg="add del">
            <ac:chgData name="Richard Tyler" userId="a84c355a-5ba9-46c2-8d37-ffb1f2f70010" providerId="ADAL" clId="{E9E4BA06-6D5E-4B4D-BB63-EFDB022CF868}" dt="2020-06-29T11:59:49.398" v="58" actId="11529"/>
            <ac:spMkLst>
              <pc:docMk/>
              <pc:sldMasterMk cId="1228829259" sldId="2147483648"/>
              <pc:sldLayoutMk cId="3882876394" sldId="2147483652"/>
              <ac:spMk id="8" creationId="{E3DB478B-CA24-4177-81A3-49855D491DE4}"/>
            </ac:spMkLst>
          </pc:spChg>
          <pc:spChg chg="add mod">
            <ac:chgData name="Richard Tyler" userId="a84c355a-5ba9-46c2-8d37-ffb1f2f70010" providerId="ADAL" clId="{E9E4BA06-6D5E-4B4D-BB63-EFDB022CF868}" dt="2020-06-29T11:59:49.398" v="58" actId="11529"/>
            <ac:spMkLst>
              <pc:docMk/>
              <pc:sldMasterMk cId="1228829259" sldId="2147483648"/>
              <pc:sldLayoutMk cId="3882876394" sldId="2147483652"/>
              <ac:spMk id="9" creationId="{9F407F1D-3A79-4A7D-854F-87BA0868B3F8}"/>
            </ac:spMkLst>
          </pc:spChg>
          <pc:spChg chg="add del">
            <ac:chgData name="Richard Tyler" userId="a84c355a-5ba9-46c2-8d37-ffb1f2f70010" providerId="ADAL" clId="{E9E4BA06-6D5E-4B4D-BB63-EFDB022CF868}" dt="2020-06-29T11:59:59.551" v="59" actId="11529"/>
            <ac:spMkLst>
              <pc:docMk/>
              <pc:sldMasterMk cId="1228829259" sldId="2147483648"/>
              <pc:sldLayoutMk cId="3882876394" sldId="2147483652"/>
              <ac:spMk id="10" creationId="{6223B0A6-1200-4B1D-89B8-051C7EE447DF}"/>
            </ac:spMkLst>
          </pc:spChg>
          <pc:spChg chg="add mod">
            <ac:chgData name="Richard Tyler" userId="a84c355a-5ba9-46c2-8d37-ffb1f2f70010" providerId="ADAL" clId="{E9E4BA06-6D5E-4B4D-BB63-EFDB022CF868}" dt="2020-06-29T12:00:13.661" v="61" actId="1036"/>
            <ac:spMkLst>
              <pc:docMk/>
              <pc:sldMasterMk cId="1228829259" sldId="2147483648"/>
              <pc:sldLayoutMk cId="3882876394" sldId="2147483652"/>
              <ac:spMk id="11" creationId="{1C8F8397-18C4-463A-8D22-0AB31BBEF88C}"/>
            </ac:spMkLst>
          </pc:spChg>
          <pc:spChg chg="add del">
            <ac:chgData name="Richard Tyler" userId="a84c355a-5ba9-46c2-8d37-ffb1f2f70010" providerId="ADAL" clId="{E9E4BA06-6D5E-4B4D-BB63-EFDB022CF868}" dt="2020-06-29T12:00:10.853" v="60" actId="11529"/>
            <ac:spMkLst>
              <pc:docMk/>
              <pc:sldMasterMk cId="1228829259" sldId="2147483648"/>
              <pc:sldLayoutMk cId="3882876394" sldId="2147483652"/>
              <ac:spMk id="12" creationId="{754D4BB2-3F8A-4B0A-8D6D-FF15D9EF4881}"/>
            </ac:spMkLst>
          </pc:spChg>
          <pc:spChg chg="add mod">
            <ac:chgData name="Richard Tyler" userId="a84c355a-5ba9-46c2-8d37-ffb1f2f70010" providerId="ADAL" clId="{E9E4BA06-6D5E-4B4D-BB63-EFDB022CF868}" dt="2020-06-29T12:00:15.974" v="62" actId="1036"/>
            <ac:spMkLst>
              <pc:docMk/>
              <pc:sldMasterMk cId="1228829259" sldId="2147483648"/>
              <pc:sldLayoutMk cId="3882876394" sldId="2147483652"/>
              <ac:spMk id="13" creationId="{290F0495-4ABE-4EAE-86D0-8C2724236934}"/>
            </ac:spMkLst>
          </pc:spChg>
        </pc:sldLayoutChg>
        <pc:sldLayoutChg chg="addSp delSp modSp">
          <pc:chgData name="Richard Tyler" userId="a84c355a-5ba9-46c2-8d37-ffb1f2f70010" providerId="ADAL" clId="{E9E4BA06-6D5E-4B4D-BB63-EFDB022CF868}" dt="2020-06-29T12:16:56.684" v="89" actId="1076"/>
          <pc:sldLayoutMkLst>
            <pc:docMk/>
            <pc:sldMasterMk cId="1228829259" sldId="2147483648"/>
            <pc:sldLayoutMk cId="2911184404" sldId="2147483653"/>
          </pc:sldLayoutMkLst>
          <pc:spChg chg="del">
            <ac:chgData name="Richard Tyler" userId="a84c355a-5ba9-46c2-8d37-ffb1f2f70010" providerId="ADAL" clId="{E9E4BA06-6D5E-4B4D-BB63-EFDB022CF868}" dt="2020-06-29T12:00:39.515" v="63" actId="478"/>
            <ac:spMkLst>
              <pc:docMk/>
              <pc:sldMasterMk cId="1228829259" sldId="2147483648"/>
              <pc:sldLayoutMk cId="2911184404" sldId="2147483653"/>
              <ac:spMk id="2" creationId="{C6BB1171-64B4-41F7-91FC-DF3DF0A2F133}"/>
            </ac:spMkLst>
          </pc:spChg>
          <pc:spChg chg="del">
            <ac:chgData name="Richard Tyler" userId="a84c355a-5ba9-46c2-8d37-ffb1f2f70010" providerId="ADAL" clId="{E9E4BA06-6D5E-4B4D-BB63-EFDB022CF868}" dt="2020-06-29T12:00:39.515" v="63" actId="478"/>
            <ac:spMkLst>
              <pc:docMk/>
              <pc:sldMasterMk cId="1228829259" sldId="2147483648"/>
              <pc:sldLayoutMk cId="2911184404" sldId="2147483653"/>
              <ac:spMk id="3" creationId="{DD657C6E-203F-4C7E-98D3-A77B9092B6F1}"/>
            </ac:spMkLst>
          </pc:spChg>
          <pc:spChg chg="del">
            <ac:chgData name="Richard Tyler" userId="a84c355a-5ba9-46c2-8d37-ffb1f2f70010" providerId="ADAL" clId="{E9E4BA06-6D5E-4B4D-BB63-EFDB022CF868}" dt="2020-06-29T12:00:39.515" v="63" actId="478"/>
            <ac:spMkLst>
              <pc:docMk/>
              <pc:sldMasterMk cId="1228829259" sldId="2147483648"/>
              <pc:sldLayoutMk cId="2911184404" sldId="2147483653"/>
              <ac:spMk id="4" creationId="{5AD2D27C-BD72-4D9F-81D2-C7DB0DDBA1CA}"/>
            </ac:spMkLst>
          </pc:spChg>
          <pc:spChg chg="del">
            <ac:chgData name="Richard Tyler" userId="a84c355a-5ba9-46c2-8d37-ffb1f2f70010" providerId="ADAL" clId="{E9E4BA06-6D5E-4B4D-BB63-EFDB022CF868}" dt="2020-06-29T12:00:39.515" v="63" actId="478"/>
            <ac:spMkLst>
              <pc:docMk/>
              <pc:sldMasterMk cId="1228829259" sldId="2147483648"/>
              <pc:sldLayoutMk cId="2911184404" sldId="2147483653"/>
              <ac:spMk id="5" creationId="{3785BA36-DE07-4221-AF11-CF9AA0546874}"/>
            </ac:spMkLst>
          </pc:spChg>
          <pc:spChg chg="add del">
            <ac:chgData name="Richard Tyler" userId="a84c355a-5ba9-46c2-8d37-ffb1f2f70010" providerId="ADAL" clId="{E9E4BA06-6D5E-4B4D-BB63-EFDB022CF868}" dt="2020-06-29T12:14:37.284" v="64" actId="11529"/>
            <ac:spMkLst>
              <pc:docMk/>
              <pc:sldMasterMk cId="1228829259" sldId="2147483648"/>
              <pc:sldLayoutMk cId="2911184404" sldId="2147483653"/>
              <ac:spMk id="6" creationId="{A7305252-2AA4-4EEE-AB9C-1837C8F839F8}"/>
            </ac:spMkLst>
          </pc:spChg>
          <pc:spChg chg="add mod">
            <ac:chgData name="Richard Tyler" userId="a84c355a-5ba9-46c2-8d37-ffb1f2f70010" providerId="ADAL" clId="{E9E4BA06-6D5E-4B4D-BB63-EFDB022CF868}" dt="2020-06-29T12:15:20.405" v="73" actId="1076"/>
            <ac:spMkLst>
              <pc:docMk/>
              <pc:sldMasterMk cId="1228829259" sldId="2147483648"/>
              <pc:sldLayoutMk cId="2911184404" sldId="2147483653"/>
              <ac:spMk id="7" creationId="{A6979956-2084-4C9A-968F-92D6037EDEE0}"/>
            </ac:spMkLst>
          </pc:spChg>
          <pc:spChg chg="add del">
            <ac:chgData name="Richard Tyler" userId="a84c355a-5ba9-46c2-8d37-ffb1f2f70010" providerId="ADAL" clId="{E9E4BA06-6D5E-4B4D-BB63-EFDB022CF868}" dt="2020-06-29T12:15:11.431" v="70" actId="11529"/>
            <ac:spMkLst>
              <pc:docMk/>
              <pc:sldMasterMk cId="1228829259" sldId="2147483648"/>
              <pc:sldLayoutMk cId="2911184404" sldId="2147483653"/>
              <ac:spMk id="8" creationId="{2B02DF72-4088-417A-883B-DAA90F6E473A}"/>
            </ac:spMkLst>
          </pc:spChg>
          <pc:spChg chg="add mod">
            <ac:chgData name="Richard Tyler" userId="a84c355a-5ba9-46c2-8d37-ffb1f2f70010" providerId="ADAL" clId="{E9E4BA06-6D5E-4B4D-BB63-EFDB022CF868}" dt="2020-06-29T12:15:13.465" v="71" actId="1076"/>
            <ac:spMkLst>
              <pc:docMk/>
              <pc:sldMasterMk cId="1228829259" sldId="2147483648"/>
              <pc:sldLayoutMk cId="2911184404" sldId="2147483653"/>
              <ac:spMk id="9" creationId="{ED4888C3-8FE4-4A64-9A6E-C2CBAE0E2E30}"/>
            </ac:spMkLst>
          </pc:spChg>
          <pc:spChg chg="add del">
            <ac:chgData name="Richard Tyler" userId="a84c355a-5ba9-46c2-8d37-ffb1f2f70010" providerId="ADAL" clId="{E9E4BA06-6D5E-4B4D-BB63-EFDB022CF868}" dt="2020-06-29T12:15:31.013" v="74" actId="11529"/>
            <ac:spMkLst>
              <pc:docMk/>
              <pc:sldMasterMk cId="1228829259" sldId="2147483648"/>
              <pc:sldLayoutMk cId="2911184404" sldId="2147483653"/>
              <ac:spMk id="10" creationId="{11D56CC9-D9C1-423D-944E-0D604A1279FD}"/>
            </ac:spMkLst>
          </pc:spChg>
          <pc:spChg chg="add mod">
            <ac:chgData name="Richard Tyler" userId="a84c355a-5ba9-46c2-8d37-ffb1f2f70010" providerId="ADAL" clId="{E9E4BA06-6D5E-4B4D-BB63-EFDB022CF868}" dt="2020-06-29T12:15:57.895" v="81" actId="20577"/>
            <ac:spMkLst>
              <pc:docMk/>
              <pc:sldMasterMk cId="1228829259" sldId="2147483648"/>
              <pc:sldLayoutMk cId="2911184404" sldId="2147483653"/>
              <ac:spMk id="11" creationId="{843D6CA9-9189-4246-8339-3684F9C957E2}"/>
            </ac:spMkLst>
          </pc:spChg>
          <pc:spChg chg="add del">
            <ac:chgData name="Richard Tyler" userId="a84c355a-5ba9-46c2-8d37-ffb1f2f70010" providerId="ADAL" clId="{E9E4BA06-6D5E-4B4D-BB63-EFDB022CF868}" dt="2020-06-29T12:16:11.785" v="82" actId="11529"/>
            <ac:spMkLst>
              <pc:docMk/>
              <pc:sldMasterMk cId="1228829259" sldId="2147483648"/>
              <pc:sldLayoutMk cId="2911184404" sldId="2147483653"/>
              <ac:spMk id="12" creationId="{D6B254A2-A7CD-48DE-B0E6-9E7E859AD923}"/>
            </ac:spMkLst>
          </pc:spChg>
          <pc:spChg chg="add mod">
            <ac:chgData name="Richard Tyler" userId="a84c355a-5ba9-46c2-8d37-ffb1f2f70010" providerId="ADAL" clId="{E9E4BA06-6D5E-4B4D-BB63-EFDB022CF868}" dt="2020-06-29T12:16:56.684" v="89" actId="1076"/>
            <ac:spMkLst>
              <pc:docMk/>
              <pc:sldMasterMk cId="1228829259" sldId="2147483648"/>
              <pc:sldLayoutMk cId="2911184404" sldId="2147483653"/>
              <ac:spMk id="13" creationId="{A77851B6-3CE9-40E2-94E5-4513528C0565}"/>
            </ac:spMkLst>
          </pc:spChg>
        </pc:sldLayoutChg>
        <pc:sldLayoutChg chg="addSp delSp modSp">
          <pc:chgData name="Richard Tyler" userId="a84c355a-5ba9-46c2-8d37-ffb1f2f70010" providerId="ADAL" clId="{E9E4BA06-6D5E-4B4D-BB63-EFDB022CF868}" dt="2020-06-29T12:25:40.262" v="94" actId="14100"/>
          <pc:sldLayoutMkLst>
            <pc:docMk/>
            <pc:sldMasterMk cId="1228829259" sldId="2147483648"/>
            <pc:sldLayoutMk cId="1894509757" sldId="2147483654"/>
          </pc:sldLayoutMkLst>
          <pc:spChg chg="add del">
            <ac:chgData name="Richard Tyler" userId="a84c355a-5ba9-46c2-8d37-ffb1f2f70010" providerId="ADAL" clId="{E9E4BA06-6D5E-4B4D-BB63-EFDB022CF868}" dt="2020-06-29T12:25:27.745" v="90" actId="11529"/>
            <ac:spMkLst>
              <pc:docMk/>
              <pc:sldMasterMk cId="1228829259" sldId="2147483648"/>
              <pc:sldLayoutMk cId="1894509757" sldId="2147483654"/>
              <ac:spMk id="2" creationId="{E71EC6C1-4538-40CA-81BA-8FB6E5294A2B}"/>
            </ac:spMkLst>
          </pc:spChg>
          <pc:spChg chg="add mod">
            <ac:chgData name="Richard Tyler" userId="a84c355a-5ba9-46c2-8d37-ffb1f2f70010" providerId="ADAL" clId="{E9E4BA06-6D5E-4B4D-BB63-EFDB022CF868}" dt="2020-06-29T12:25:33.412" v="92" actId="14100"/>
            <ac:spMkLst>
              <pc:docMk/>
              <pc:sldMasterMk cId="1228829259" sldId="2147483648"/>
              <pc:sldLayoutMk cId="1894509757" sldId="2147483654"/>
              <ac:spMk id="3" creationId="{02E17F62-6751-4EB8-8740-84CF7176E91C}"/>
            </ac:spMkLst>
          </pc:spChg>
          <pc:spChg chg="mod">
            <ac:chgData name="Richard Tyler" userId="a84c355a-5ba9-46c2-8d37-ffb1f2f70010" providerId="ADAL" clId="{E9E4BA06-6D5E-4B4D-BB63-EFDB022CF868}" dt="2020-06-29T12:25:40.262" v="94" actId="14100"/>
            <ac:spMkLst>
              <pc:docMk/>
              <pc:sldMasterMk cId="1228829259" sldId="2147483648"/>
              <pc:sldLayoutMk cId="1894509757" sldId="2147483654"/>
              <ac:spMk id="11" creationId="{843D6CA9-9189-4246-8339-3684F9C957E2}"/>
            </ac:spMkLst>
          </pc:spChg>
          <pc:spChg chg="mod">
            <ac:chgData name="Richard Tyler" userId="a84c355a-5ba9-46c2-8d37-ffb1f2f70010" providerId="ADAL" clId="{E9E4BA06-6D5E-4B4D-BB63-EFDB022CF868}" dt="2020-06-29T12:25:35.161" v="93" actId="1076"/>
            <ac:spMkLst>
              <pc:docMk/>
              <pc:sldMasterMk cId="1228829259" sldId="2147483648"/>
              <pc:sldLayoutMk cId="1894509757" sldId="2147483654"/>
              <ac:spMk id="13" creationId="{A77851B6-3CE9-40E2-94E5-4513528C0565}"/>
            </ac:spMkLst>
          </pc:spChg>
        </pc:sldLayoutChg>
        <pc:sldLayoutChg chg="addSp delSp modSp">
          <pc:chgData name="Richard Tyler" userId="a84c355a-5ba9-46c2-8d37-ffb1f2f70010" providerId="ADAL" clId="{E9E4BA06-6D5E-4B4D-BB63-EFDB022CF868}" dt="2020-06-29T13:43:39.913" v="566" actId="12"/>
          <pc:sldLayoutMkLst>
            <pc:docMk/>
            <pc:sldMasterMk cId="1228829259" sldId="2147483648"/>
            <pc:sldLayoutMk cId="3656106334" sldId="2147483655"/>
          </pc:sldLayoutMkLst>
          <pc:spChg chg="del">
            <ac:chgData name="Richard Tyler" userId="a84c355a-5ba9-46c2-8d37-ffb1f2f70010" providerId="ADAL" clId="{E9E4BA06-6D5E-4B4D-BB63-EFDB022CF868}" dt="2020-06-29T13:37:22.010" v="95" actId="478"/>
            <ac:spMkLst>
              <pc:docMk/>
              <pc:sldMasterMk cId="1228829259" sldId="2147483648"/>
              <pc:sldLayoutMk cId="3656106334" sldId="2147483655"/>
              <ac:spMk id="2" creationId="{CAC1512C-0A9F-4AF8-99D9-08467EB84356}"/>
            </ac:spMkLst>
          </pc:spChg>
          <pc:spChg chg="del">
            <ac:chgData name="Richard Tyler" userId="a84c355a-5ba9-46c2-8d37-ffb1f2f70010" providerId="ADAL" clId="{E9E4BA06-6D5E-4B4D-BB63-EFDB022CF868}" dt="2020-06-29T13:37:23.635" v="96" actId="478"/>
            <ac:spMkLst>
              <pc:docMk/>
              <pc:sldMasterMk cId="1228829259" sldId="2147483648"/>
              <pc:sldLayoutMk cId="3656106334" sldId="2147483655"/>
              <ac:spMk id="3" creationId="{E05C02C9-B42F-46EF-8251-89C486C7BE2D}"/>
            </ac:spMkLst>
          </pc:spChg>
          <pc:spChg chg="del">
            <ac:chgData name="Richard Tyler" userId="a84c355a-5ba9-46c2-8d37-ffb1f2f70010" providerId="ADAL" clId="{E9E4BA06-6D5E-4B4D-BB63-EFDB022CF868}" dt="2020-06-29T13:37:23.635" v="96" actId="478"/>
            <ac:spMkLst>
              <pc:docMk/>
              <pc:sldMasterMk cId="1228829259" sldId="2147483648"/>
              <pc:sldLayoutMk cId="3656106334" sldId="2147483655"/>
              <ac:spMk id="4" creationId="{9223CB49-C449-4DBB-A3BE-F0BE30884D82}"/>
            </ac:spMkLst>
          </pc:spChg>
          <pc:spChg chg="del">
            <ac:chgData name="Richard Tyler" userId="a84c355a-5ba9-46c2-8d37-ffb1f2f70010" providerId="ADAL" clId="{E9E4BA06-6D5E-4B4D-BB63-EFDB022CF868}" dt="2020-06-29T13:37:23.635" v="96" actId="478"/>
            <ac:spMkLst>
              <pc:docMk/>
              <pc:sldMasterMk cId="1228829259" sldId="2147483648"/>
              <pc:sldLayoutMk cId="3656106334" sldId="2147483655"/>
              <ac:spMk id="5" creationId="{C71E34F1-D67B-43B4-BC7B-4FC50743664D}"/>
            </ac:spMkLst>
          </pc:spChg>
          <pc:spChg chg="add del">
            <ac:chgData name="Richard Tyler" userId="a84c355a-5ba9-46c2-8d37-ffb1f2f70010" providerId="ADAL" clId="{E9E4BA06-6D5E-4B4D-BB63-EFDB022CF868}" dt="2020-06-29T13:37:31.370" v="97" actId="11529"/>
            <ac:spMkLst>
              <pc:docMk/>
              <pc:sldMasterMk cId="1228829259" sldId="2147483648"/>
              <pc:sldLayoutMk cId="3656106334" sldId="2147483655"/>
              <ac:spMk id="6" creationId="{F10FAA4D-05F9-461E-AA59-B90C953928B4}"/>
            </ac:spMkLst>
          </pc:spChg>
          <pc:spChg chg="add mod">
            <ac:chgData name="Richard Tyler" userId="a84c355a-5ba9-46c2-8d37-ffb1f2f70010" providerId="ADAL" clId="{E9E4BA06-6D5E-4B4D-BB63-EFDB022CF868}" dt="2020-06-29T13:38:53.471" v="275" actId="114"/>
            <ac:spMkLst>
              <pc:docMk/>
              <pc:sldMasterMk cId="1228829259" sldId="2147483648"/>
              <pc:sldLayoutMk cId="3656106334" sldId="2147483655"/>
              <ac:spMk id="7" creationId="{B2A95061-C360-41FC-9F67-CF736F26F1CF}"/>
            </ac:spMkLst>
          </pc:spChg>
          <pc:spChg chg="add del">
            <ac:chgData name="Richard Tyler" userId="a84c355a-5ba9-46c2-8d37-ffb1f2f70010" providerId="ADAL" clId="{E9E4BA06-6D5E-4B4D-BB63-EFDB022CF868}" dt="2020-06-29T13:39:07.003" v="276" actId="11529"/>
            <ac:spMkLst>
              <pc:docMk/>
              <pc:sldMasterMk cId="1228829259" sldId="2147483648"/>
              <pc:sldLayoutMk cId="3656106334" sldId="2147483655"/>
              <ac:spMk id="8" creationId="{79D57FF6-09E3-4574-BCAA-C9B46E415C1C}"/>
            </ac:spMkLst>
          </pc:spChg>
          <pc:spChg chg="add mod">
            <ac:chgData name="Richard Tyler" userId="a84c355a-5ba9-46c2-8d37-ffb1f2f70010" providerId="ADAL" clId="{E9E4BA06-6D5E-4B4D-BB63-EFDB022CF868}" dt="2020-06-29T13:40:29.158" v="542" actId="114"/>
            <ac:spMkLst>
              <pc:docMk/>
              <pc:sldMasterMk cId="1228829259" sldId="2147483648"/>
              <pc:sldLayoutMk cId="3656106334" sldId="2147483655"/>
              <ac:spMk id="9" creationId="{0202A66E-01CE-4042-8EA7-3C3BA6BE8F0C}"/>
            </ac:spMkLst>
          </pc:spChg>
          <pc:spChg chg="add del">
            <ac:chgData name="Richard Tyler" userId="a84c355a-5ba9-46c2-8d37-ffb1f2f70010" providerId="ADAL" clId="{E9E4BA06-6D5E-4B4D-BB63-EFDB022CF868}" dt="2020-06-29T13:41:49.446" v="543" actId="11529"/>
            <ac:spMkLst>
              <pc:docMk/>
              <pc:sldMasterMk cId="1228829259" sldId="2147483648"/>
              <pc:sldLayoutMk cId="3656106334" sldId="2147483655"/>
              <ac:spMk id="10" creationId="{702B4148-B259-4F39-88D5-458DACEE3393}"/>
            </ac:spMkLst>
          </pc:spChg>
          <pc:spChg chg="add mod">
            <ac:chgData name="Richard Tyler" userId="a84c355a-5ba9-46c2-8d37-ffb1f2f70010" providerId="ADAL" clId="{E9E4BA06-6D5E-4B4D-BB63-EFDB022CF868}" dt="2020-06-29T13:42:12.222" v="549" actId="6549"/>
            <ac:spMkLst>
              <pc:docMk/>
              <pc:sldMasterMk cId="1228829259" sldId="2147483648"/>
              <pc:sldLayoutMk cId="3656106334" sldId="2147483655"/>
              <ac:spMk id="11" creationId="{CDC2B54B-7CC6-4D68-8F06-1C04EDCE62ED}"/>
            </ac:spMkLst>
          </pc:spChg>
          <pc:spChg chg="add del">
            <ac:chgData name="Richard Tyler" userId="a84c355a-5ba9-46c2-8d37-ffb1f2f70010" providerId="ADAL" clId="{E9E4BA06-6D5E-4B4D-BB63-EFDB022CF868}" dt="2020-06-29T13:42:31.176" v="550" actId="11529"/>
            <ac:spMkLst>
              <pc:docMk/>
              <pc:sldMasterMk cId="1228829259" sldId="2147483648"/>
              <pc:sldLayoutMk cId="3656106334" sldId="2147483655"/>
              <ac:spMk id="12" creationId="{799EE3A9-899D-4187-98ED-477D00020F45}"/>
            </ac:spMkLst>
          </pc:spChg>
          <pc:spChg chg="add mod">
            <ac:chgData name="Richard Tyler" userId="a84c355a-5ba9-46c2-8d37-ffb1f2f70010" providerId="ADAL" clId="{E9E4BA06-6D5E-4B4D-BB63-EFDB022CF868}" dt="2020-06-29T13:42:52.896" v="558" actId="20577"/>
            <ac:spMkLst>
              <pc:docMk/>
              <pc:sldMasterMk cId="1228829259" sldId="2147483648"/>
              <pc:sldLayoutMk cId="3656106334" sldId="2147483655"/>
              <ac:spMk id="13" creationId="{9DE2ADFB-21AB-4A0F-9663-CF9A28B56FFF}"/>
            </ac:spMkLst>
          </pc:spChg>
          <pc:spChg chg="add del">
            <ac:chgData name="Richard Tyler" userId="a84c355a-5ba9-46c2-8d37-ffb1f2f70010" providerId="ADAL" clId="{E9E4BA06-6D5E-4B4D-BB63-EFDB022CF868}" dt="2020-06-29T13:43:04.990" v="559" actId="11529"/>
            <ac:spMkLst>
              <pc:docMk/>
              <pc:sldMasterMk cId="1228829259" sldId="2147483648"/>
              <pc:sldLayoutMk cId="3656106334" sldId="2147483655"/>
              <ac:spMk id="14" creationId="{E256874C-76EC-43E2-A7A7-9115799770AC}"/>
            </ac:spMkLst>
          </pc:spChg>
          <pc:spChg chg="add mod">
            <ac:chgData name="Richard Tyler" userId="a84c355a-5ba9-46c2-8d37-ffb1f2f70010" providerId="ADAL" clId="{E9E4BA06-6D5E-4B4D-BB63-EFDB022CF868}" dt="2020-06-29T13:43:19.037" v="562" actId="12"/>
            <ac:spMkLst>
              <pc:docMk/>
              <pc:sldMasterMk cId="1228829259" sldId="2147483648"/>
              <pc:sldLayoutMk cId="3656106334" sldId="2147483655"/>
              <ac:spMk id="15" creationId="{376DD233-8880-45BD-84D8-85E668990400}"/>
            </ac:spMkLst>
          </pc:spChg>
          <pc:spChg chg="add del">
            <ac:chgData name="Richard Tyler" userId="a84c355a-5ba9-46c2-8d37-ffb1f2f70010" providerId="ADAL" clId="{E9E4BA06-6D5E-4B4D-BB63-EFDB022CF868}" dt="2020-06-29T13:43:29.022" v="563" actId="11529"/>
            <ac:spMkLst>
              <pc:docMk/>
              <pc:sldMasterMk cId="1228829259" sldId="2147483648"/>
              <pc:sldLayoutMk cId="3656106334" sldId="2147483655"/>
              <ac:spMk id="16" creationId="{4C72DED1-37EA-4594-9E26-577E7798B0E3}"/>
            </ac:spMkLst>
          </pc:spChg>
          <pc:spChg chg="add mod">
            <ac:chgData name="Richard Tyler" userId="a84c355a-5ba9-46c2-8d37-ffb1f2f70010" providerId="ADAL" clId="{E9E4BA06-6D5E-4B4D-BB63-EFDB022CF868}" dt="2020-06-29T13:43:39.913" v="566" actId="12"/>
            <ac:spMkLst>
              <pc:docMk/>
              <pc:sldMasterMk cId="1228829259" sldId="2147483648"/>
              <pc:sldLayoutMk cId="3656106334" sldId="2147483655"/>
              <ac:spMk id="17" creationId="{5C21F71A-5214-4374-B5A0-55E9F41F4064}"/>
            </ac:spMkLst>
          </pc:spChg>
        </pc:sldLayoutChg>
        <pc:sldLayoutChg chg="addSp delSp modSp">
          <pc:chgData name="Richard Tyler" userId="a84c355a-5ba9-46c2-8d37-ffb1f2f70010" providerId="ADAL" clId="{E9E4BA06-6D5E-4B4D-BB63-EFDB022CF868}" dt="2020-06-29T14:04:44.898" v="579" actId="11529"/>
          <pc:sldLayoutMkLst>
            <pc:docMk/>
            <pc:sldMasterMk cId="1228829259" sldId="2147483648"/>
            <pc:sldLayoutMk cId="3901770666" sldId="2147483656"/>
          </pc:sldLayoutMkLst>
          <pc:spChg chg="del">
            <ac:chgData name="Richard Tyler" userId="a84c355a-5ba9-46c2-8d37-ffb1f2f70010" providerId="ADAL" clId="{E9E4BA06-6D5E-4B4D-BB63-EFDB022CF868}" dt="2020-06-29T14:01:03.487" v="567" actId="478"/>
            <ac:spMkLst>
              <pc:docMk/>
              <pc:sldMasterMk cId="1228829259" sldId="2147483648"/>
              <pc:sldLayoutMk cId="3901770666" sldId="2147483656"/>
              <ac:spMk id="2" creationId="{393F6981-274E-4C62-806D-CAE61D15BF1F}"/>
            </ac:spMkLst>
          </pc:spChg>
          <pc:spChg chg="del">
            <ac:chgData name="Richard Tyler" userId="a84c355a-5ba9-46c2-8d37-ffb1f2f70010" providerId="ADAL" clId="{E9E4BA06-6D5E-4B4D-BB63-EFDB022CF868}" dt="2020-06-29T14:01:03.487" v="567" actId="478"/>
            <ac:spMkLst>
              <pc:docMk/>
              <pc:sldMasterMk cId="1228829259" sldId="2147483648"/>
              <pc:sldLayoutMk cId="3901770666" sldId="2147483656"/>
              <ac:spMk id="3" creationId="{AA5A104B-30DD-433A-8C70-2FBE6394ED1B}"/>
            </ac:spMkLst>
          </pc:spChg>
          <pc:spChg chg="del">
            <ac:chgData name="Richard Tyler" userId="a84c355a-5ba9-46c2-8d37-ffb1f2f70010" providerId="ADAL" clId="{E9E4BA06-6D5E-4B4D-BB63-EFDB022CF868}" dt="2020-06-29T14:01:03.487" v="567" actId="478"/>
            <ac:spMkLst>
              <pc:docMk/>
              <pc:sldMasterMk cId="1228829259" sldId="2147483648"/>
              <pc:sldLayoutMk cId="3901770666" sldId="2147483656"/>
              <ac:spMk id="4" creationId="{FEB9605E-B25A-412D-B3A3-1EB9DA0CD230}"/>
            </ac:spMkLst>
          </pc:spChg>
          <pc:spChg chg="del">
            <ac:chgData name="Richard Tyler" userId="a84c355a-5ba9-46c2-8d37-ffb1f2f70010" providerId="ADAL" clId="{E9E4BA06-6D5E-4B4D-BB63-EFDB022CF868}" dt="2020-06-29T14:01:03.487" v="567" actId="478"/>
            <ac:spMkLst>
              <pc:docMk/>
              <pc:sldMasterMk cId="1228829259" sldId="2147483648"/>
              <pc:sldLayoutMk cId="3901770666" sldId="2147483656"/>
              <ac:spMk id="5" creationId="{B3285CF8-5108-4201-9362-543255D56F54}"/>
            </ac:spMkLst>
          </pc:spChg>
          <pc:spChg chg="add del">
            <ac:chgData name="Richard Tyler" userId="a84c355a-5ba9-46c2-8d37-ffb1f2f70010" providerId="ADAL" clId="{E9E4BA06-6D5E-4B4D-BB63-EFDB022CF868}" dt="2020-06-29T14:01:31.872" v="568" actId="11529"/>
            <ac:spMkLst>
              <pc:docMk/>
              <pc:sldMasterMk cId="1228829259" sldId="2147483648"/>
              <pc:sldLayoutMk cId="3901770666" sldId="2147483656"/>
              <ac:spMk id="6" creationId="{C8C518CF-288F-4AE9-AE5F-0ED8D91F5D3B}"/>
            </ac:spMkLst>
          </pc:spChg>
          <pc:spChg chg="add mod">
            <ac:chgData name="Richard Tyler" userId="a84c355a-5ba9-46c2-8d37-ffb1f2f70010" providerId="ADAL" clId="{E9E4BA06-6D5E-4B4D-BB63-EFDB022CF868}" dt="2020-06-29T14:01:43.807" v="572" actId="12"/>
            <ac:spMkLst>
              <pc:docMk/>
              <pc:sldMasterMk cId="1228829259" sldId="2147483648"/>
              <pc:sldLayoutMk cId="3901770666" sldId="2147483656"/>
              <ac:spMk id="7" creationId="{E1B2AA08-43A7-493D-918B-28D57BD6C226}"/>
            </ac:spMkLst>
          </pc:spChg>
          <pc:spChg chg="add del">
            <ac:chgData name="Richard Tyler" userId="a84c355a-5ba9-46c2-8d37-ffb1f2f70010" providerId="ADAL" clId="{E9E4BA06-6D5E-4B4D-BB63-EFDB022CF868}" dt="2020-06-29T14:03:58.845" v="573" actId="11529"/>
            <ac:spMkLst>
              <pc:docMk/>
              <pc:sldMasterMk cId="1228829259" sldId="2147483648"/>
              <pc:sldLayoutMk cId="3901770666" sldId="2147483656"/>
              <ac:spMk id="8" creationId="{3AAA4DFD-5059-4845-B892-0309495049B3}"/>
            </ac:spMkLst>
          </pc:spChg>
          <pc:spChg chg="add mod">
            <ac:chgData name="Richard Tyler" userId="a84c355a-5ba9-46c2-8d37-ffb1f2f70010" providerId="ADAL" clId="{E9E4BA06-6D5E-4B4D-BB63-EFDB022CF868}" dt="2020-06-29T14:03:58.845" v="573" actId="11529"/>
            <ac:spMkLst>
              <pc:docMk/>
              <pc:sldMasterMk cId="1228829259" sldId="2147483648"/>
              <pc:sldLayoutMk cId="3901770666" sldId="2147483656"/>
              <ac:spMk id="9" creationId="{EADD31BB-84F7-4DBA-9DD7-D09C23B84892}"/>
            </ac:spMkLst>
          </pc:spChg>
          <pc:spChg chg="add del">
            <ac:chgData name="Richard Tyler" userId="a84c355a-5ba9-46c2-8d37-ffb1f2f70010" providerId="ADAL" clId="{E9E4BA06-6D5E-4B4D-BB63-EFDB022CF868}" dt="2020-06-29T14:04:08.932" v="574" actId="11529"/>
            <ac:spMkLst>
              <pc:docMk/>
              <pc:sldMasterMk cId="1228829259" sldId="2147483648"/>
              <pc:sldLayoutMk cId="3901770666" sldId="2147483656"/>
              <ac:spMk id="10" creationId="{75862FCD-7279-4B29-A6C5-AD88789E0AB2}"/>
            </ac:spMkLst>
          </pc:spChg>
          <pc:spChg chg="add mod">
            <ac:chgData name="Richard Tyler" userId="a84c355a-5ba9-46c2-8d37-ffb1f2f70010" providerId="ADAL" clId="{E9E4BA06-6D5E-4B4D-BB63-EFDB022CF868}" dt="2020-06-29T14:04:28.910" v="578" actId="20577"/>
            <ac:spMkLst>
              <pc:docMk/>
              <pc:sldMasterMk cId="1228829259" sldId="2147483648"/>
              <pc:sldLayoutMk cId="3901770666" sldId="2147483656"/>
              <ac:spMk id="11" creationId="{AAAE3ADF-29EF-4D0D-B8F0-C79BFA6243AC}"/>
            </ac:spMkLst>
          </pc:spChg>
          <pc:spChg chg="add del">
            <ac:chgData name="Richard Tyler" userId="a84c355a-5ba9-46c2-8d37-ffb1f2f70010" providerId="ADAL" clId="{E9E4BA06-6D5E-4B4D-BB63-EFDB022CF868}" dt="2020-06-29T14:04:44.898" v="579" actId="11529"/>
            <ac:spMkLst>
              <pc:docMk/>
              <pc:sldMasterMk cId="1228829259" sldId="2147483648"/>
              <pc:sldLayoutMk cId="3901770666" sldId="2147483656"/>
              <ac:spMk id="12" creationId="{320FAD63-8061-4BAA-B7C9-16C58F115EAA}"/>
            </ac:spMkLst>
          </pc:spChg>
          <pc:spChg chg="add mod">
            <ac:chgData name="Richard Tyler" userId="a84c355a-5ba9-46c2-8d37-ffb1f2f70010" providerId="ADAL" clId="{E9E4BA06-6D5E-4B4D-BB63-EFDB022CF868}" dt="2020-06-29T14:04:44.898" v="579" actId="11529"/>
            <ac:spMkLst>
              <pc:docMk/>
              <pc:sldMasterMk cId="1228829259" sldId="2147483648"/>
              <pc:sldLayoutMk cId="3901770666" sldId="2147483656"/>
              <ac:spMk id="13" creationId="{CA3ABE0B-2EF2-49DF-8DFC-FEC0B7C4C70F}"/>
            </ac:spMkLst>
          </pc:spChg>
        </pc:sldLayoutChg>
        <pc:sldLayoutChg chg="addSp delSp modSp">
          <pc:chgData name="Richard Tyler" userId="a84c355a-5ba9-46c2-8d37-ffb1f2f70010" providerId="ADAL" clId="{E9E4BA06-6D5E-4B4D-BB63-EFDB022CF868}" dt="2020-06-29T14:05:42.209" v="587" actId="1076"/>
          <pc:sldLayoutMkLst>
            <pc:docMk/>
            <pc:sldMasterMk cId="1228829259" sldId="2147483648"/>
            <pc:sldLayoutMk cId="2912771539" sldId="2147483657"/>
          </pc:sldLayoutMkLst>
          <pc:spChg chg="del">
            <ac:chgData name="Richard Tyler" userId="a84c355a-5ba9-46c2-8d37-ffb1f2f70010" providerId="ADAL" clId="{E9E4BA06-6D5E-4B4D-BB63-EFDB022CF868}" dt="2020-06-29T14:05:06.209" v="580" actId="478"/>
            <ac:spMkLst>
              <pc:docMk/>
              <pc:sldMasterMk cId="1228829259" sldId="2147483648"/>
              <pc:sldLayoutMk cId="2912771539" sldId="2147483657"/>
              <ac:spMk id="2" creationId="{CA92AF98-5CEF-4479-B36E-7EF0432E272D}"/>
            </ac:spMkLst>
          </pc:spChg>
          <pc:spChg chg="del">
            <ac:chgData name="Richard Tyler" userId="a84c355a-5ba9-46c2-8d37-ffb1f2f70010" providerId="ADAL" clId="{E9E4BA06-6D5E-4B4D-BB63-EFDB022CF868}" dt="2020-06-29T14:05:06.209" v="580" actId="478"/>
            <ac:spMkLst>
              <pc:docMk/>
              <pc:sldMasterMk cId="1228829259" sldId="2147483648"/>
              <pc:sldLayoutMk cId="2912771539" sldId="2147483657"/>
              <ac:spMk id="3" creationId="{F840358B-91C8-4509-8ECF-0E8BC7D60D6A}"/>
            </ac:spMkLst>
          </pc:spChg>
          <pc:spChg chg="del">
            <ac:chgData name="Richard Tyler" userId="a84c355a-5ba9-46c2-8d37-ffb1f2f70010" providerId="ADAL" clId="{E9E4BA06-6D5E-4B4D-BB63-EFDB022CF868}" dt="2020-06-29T14:05:06.209" v="580" actId="478"/>
            <ac:spMkLst>
              <pc:docMk/>
              <pc:sldMasterMk cId="1228829259" sldId="2147483648"/>
              <pc:sldLayoutMk cId="2912771539" sldId="2147483657"/>
              <ac:spMk id="4" creationId="{B428997C-4202-43A0-8C39-BD54576A4367}"/>
            </ac:spMkLst>
          </pc:spChg>
          <pc:spChg chg="del">
            <ac:chgData name="Richard Tyler" userId="a84c355a-5ba9-46c2-8d37-ffb1f2f70010" providerId="ADAL" clId="{E9E4BA06-6D5E-4B4D-BB63-EFDB022CF868}" dt="2020-06-29T14:05:06.209" v="580" actId="478"/>
            <ac:spMkLst>
              <pc:docMk/>
              <pc:sldMasterMk cId="1228829259" sldId="2147483648"/>
              <pc:sldLayoutMk cId="2912771539" sldId="2147483657"/>
              <ac:spMk id="5" creationId="{E2E4FD62-9CB3-4D5C-9760-A8122FAC39ED}"/>
            </ac:spMkLst>
          </pc:spChg>
          <pc:spChg chg="add del">
            <ac:chgData name="Richard Tyler" userId="a84c355a-5ba9-46c2-8d37-ffb1f2f70010" providerId="ADAL" clId="{E9E4BA06-6D5E-4B4D-BB63-EFDB022CF868}" dt="2020-06-29T14:05:12.716" v="581" actId="11529"/>
            <ac:spMkLst>
              <pc:docMk/>
              <pc:sldMasterMk cId="1228829259" sldId="2147483648"/>
              <pc:sldLayoutMk cId="2912771539" sldId="2147483657"/>
              <ac:spMk id="6" creationId="{A85F4DFD-4475-4AC8-A44B-A876FBD005F3}"/>
            </ac:spMkLst>
          </pc:spChg>
          <pc:spChg chg="add mod">
            <ac:chgData name="Richard Tyler" userId="a84c355a-5ba9-46c2-8d37-ffb1f2f70010" providerId="ADAL" clId="{E9E4BA06-6D5E-4B4D-BB63-EFDB022CF868}" dt="2020-06-29T14:05:25.181" v="585" actId="20577"/>
            <ac:spMkLst>
              <pc:docMk/>
              <pc:sldMasterMk cId="1228829259" sldId="2147483648"/>
              <pc:sldLayoutMk cId="2912771539" sldId="2147483657"/>
              <ac:spMk id="7" creationId="{221FF1C5-D383-4017-B2E2-61CB1A425E54}"/>
            </ac:spMkLst>
          </pc:spChg>
          <pc:spChg chg="add del">
            <ac:chgData name="Richard Tyler" userId="a84c355a-5ba9-46c2-8d37-ffb1f2f70010" providerId="ADAL" clId="{E9E4BA06-6D5E-4B4D-BB63-EFDB022CF868}" dt="2020-06-29T14:05:38.836" v="586" actId="11529"/>
            <ac:spMkLst>
              <pc:docMk/>
              <pc:sldMasterMk cId="1228829259" sldId="2147483648"/>
              <pc:sldLayoutMk cId="2912771539" sldId="2147483657"/>
              <ac:spMk id="8" creationId="{F5A16344-4887-4B6B-B5F5-5631132A278C}"/>
            </ac:spMkLst>
          </pc:spChg>
          <pc:spChg chg="add mod">
            <ac:chgData name="Richard Tyler" userId="a84c355a-5ba9-46c2-8d37-ffb1f2f70010" providerId="ADAL" clId="{E9E4BA06-6D5E-4B4D-BB63-EFDB022CF868}" dt="2020-06-29T14:05:42.209" v="587" actId="1076"/>
            <ac:spMkLst>
              <pc:docMk/>
              <pc:sldMasterMk cId="1228829259" sldId="2147483648"/>
              <pc:sldLayoutMk cId="2912771539" sldId="2147483657"/>
              <ac:spMk id="9" creationId="{17E971DF-4E7A-41A3-85A0-85FCA02345BE}"/>
            </ac:spMkLst>
          </pc:spChg>
        </pc:sldLayoutChg>
        <pc:sldLayoutChg chg="addSp delSp modSp">
          <pc:chgData name="Richard Tyler" userId="a84c355a-5ba9-46c2-8d37-ffb1f2f70010" providerId="ADAL" clId="{E9E4BA06-6D5E-4B4D-BB63-EFDB022CF868}" dt="2020-06-29T14:10:05.814" v="598" actId="11529"/>
          <pc:sldLayoutMkLst>
            <pc:docMk/>
            <pc:sldMasterMk cId="1228829259" sldId="2147483648"/>
            <pc:sldLayoutMk cId="3436469427" sldId="2147483658"/>
          </pc:sldLayoutMkLst>
          <pc:spChg chg="del">
            <ac:chgData name="Richard Tyler" userId="a84c355a-5ba9-46c2-8d37-ffb1f2f70010" providerId="ADAL" clId="{E9E4BA06-6D5E-4B4D-BB63-EFDB022CF868}" dt="2020-06-29T14:08:26.236" v="588" actId="478"/>
            <ac:spMkLst>
              <pc:docMk/>
              <pc:sldMasterMk cId="1228829259" sldId="2147483648"/>
              <pc:sldLayoutMk cId="3436469427" sldId="2147483658"/>
              <ac:spMk id="2" creationId="{B473A876-401B-4BC9-ACC7-56D587756382}"/>
            </ac:spMkLst>
          </pc:spChg>
          <pc:spChg chg="del">
            <ac:chgData name="Richard Tyler" userId="a84c355a-5ba9-46c2-8d37-ffb1f2f70010" providerId="ADAL" clId="{E9E4BA06-6D5E-4B4D-BB63-EFDB022CF868}" dt="2020-06-29T14:08:26.236" v="588" actId="478"/>
            <ac:spMkLst>
              <pc:docMk/>
              <pc:sldMasterMk cId="1228829259" sldId="2147483648"/>
              <pc:sldLayoutMk cId="3436469427" sldId="2147483658"/>
              <ac:spMk id="3" creationId="{52CC5605-53CC-41B3-A92C-82A52E9BAC43}"/>
            </ac:spMkLst>
          </pc:spChg>
          <pc:spChg chg="del">
            <ac:chgData name="Richard Tyler" userId="a84c355a-5ba9-46c2-8d37-ffb1f2f70010" providerId="ADAL" clId="{E9E4BA06-6D5E-4B4D-BB63-EFDB022CF868}" dt="2020-06-29T14:08:26.236" v="588" actId="478"/>
            <ac:spMkLst>
              <pc:docMk/>
              <pc:sldMasterMk cId="1228829259" sldId="2147483648"/>
              <pc:sldLayoutMk cId="3436469427" sldId="2147483658"/>
              <ac:spMk id="4" creationId="{ABD7C982-4D88-44AD-8733-598EE0DE8DB5}"/>
            </ac:spMkLst>
          </pc:spChg>
          <pc:spChg chg="del">
            <ac:chgData name="Richard Tyler" userId="a84c355a-5ba9-46c2-8d37-ffb1f2f70010" providerId="ADAL" clId="{E9E4BA06-6D5E-4B4D-BB63-EFDB022CF868}" dt="2020-06-29T14:08:26.236" v="588" actId="478"/>
            <ac:spMkLst>
              <pc:docMk/>
              <pc:sldMasterMk cId="1228829259" sldId="2147483648"/>
              <pc:sldLayoutMk cId="3436469427" sldId="2147483658"/>
              <ac:spMk id="5" creationId="{45093B4F-3423-4EEA-9F95-46DB41C33896}"/>
            </ac:spMkLst>
          </pc:spChg>
          <pc:spChg chg="add del">
            <ac:chgData name="Richard Tyler" userId="a84c355a-5ba9-46c2-8d37-ffb1f2f70010" providerId="ADAL" clId="{E9E4BA06-6D5E-4B4D-BB63-EFDB022CF868}" dt="2020-06-29T14:08:56.829" v="589" actId="11529"/>
            <ac:spMkLst>
              <pc:docMk/>
              <pc:sldMasterMk cId="1228829259" sldId="2147483648"/>
              <pc:sldLayoutMk cId="3436469427" sldId="2147483658"/>
              <ac:spMk id="6" creationId="{C68377D8-D638-4A25-841A-3F915BFCA3DB}"/>
            </ac:spMkLst>
          </pc:spChg>
          <pc:spChg chg="add mod">
            <ac:chgData name="Richard Tyler" userId="a84c355a-5ba9-46c2-8d37-ffb1f2f70010" providerId="ADAL" clId="{E9E4BA06-6D5E-4B4D-BB63-EFDB022CF868}" dt="2020-06-29T14:08:56.829" v="589" actId="11529"/>
            <ac:spMkLst>
              <pc:docMk/>
              <pc:sldMasterMk cId="1228829259" sldId="2147483648"/>
              <pc:sldLayoutMk cId="3436469427" sldId="2147483658"/>
              <ac:spMk id="7" creationId="{2EED0166-D0C4-42DC-B036-CB2217E6609C}"/>
            </ac:spMkLst>
          </pc:spChg>
          <pc:spChg chg="add del">
            <ac:chgData name="Richard Tyler" userId="a84c355a-5ba9-46c2-8d37-ffb1f2f70010" providerId="ADAL" clId="{E9E4BA06-6D5E-4B4D-BB63-EFDB022CF868}" dt="2020-06-29T14:09:09.631" v="590" actId="11529"/>
            <ac:spMkLst>
              <pc:docMk/>
              <pc:sldMasterMk cId="1228829259" sldId="2147483648"/>
              <pc:sldLayoutMk cId="3436469427" sldId="2147483658"/>
              <ac:spMk id="8" creationId="{DD1BE070-9327-4F81-A3CB-BD812CCA321B}"/>
            </ac:spMkLst>
          </pc:spChg>
          <pc:spChg chg="add mod">
            <ac:chgData name="Richard Tyler" userId="a84c355a-5ba9-46c2-8d37-ffb1f2f70010" providerId="ADAL" clId="{E9E4BA06-6D5E-4B4D-BB63-EFDB022CF868}" dt="2020-06-29T14:09:09.631" v="590" actId="11529"/>
            <ac:spMkLst>
              <pc:docMk/>
              <pc:sldMasterMk cId="1228829259" sldId="2147483648"/>
              <pc:sldLayoutMk cId="3436469427" sldId="2147483658"/>
              <ac:spMk id="9" creationId="{CDA556A7-06F9-4D7D-8FE0-7097AE5FE5F0}"/>
            </ac:spMkLst>
          </pc:spChg>
          <pc:spChg chg="add del">
            <ac:chgData name="Richard Tyler" userId="a84c355a-5ba9-46c2-8d37-ffb1f2f70010" providerId="ADAL" clId="{E9E4BA06-6D5E-4B4D-BB63-EFDB022CF868}" dt="2020-06-29T14:09:18.189" v="591" actId="11529"/>
            <ac:spMkLst>
              <pc:docMk/>
              <pc:sldMasterMk cId="1228829259" sldId="2147483648"/>
              <pc:sldLayoutMk cId="3436469427" sldId="2147483658"/>
              <ac:spMk id="10" creationId="{C35A629E-A6B1-4E6E-B7EE-C25019F062E9}"/>
            </ac:spMkLst>
          </pc:spChg>
          <pc:spChg chg="add mod">
            <ac:chgData name="Richard Tyler" userId="a84c355a-5ba9-46c2-8d37-ffb1f2f70010" providerId="ADAL" clId="{E9E4BA06-6D5E-4B4D-BB63-EFDB022CF868}" dt="2020-06-29T14:09:18.189" v="591" actId="11529"/>
            <ac:spMkLst>
              <pc:docMk/>
              <pc:sldMasterMk cId="1228829259" sldId="2147483648"/>
              <pc:sldLayoutMk cId="3436469427" sldId="2147483658"/>
              <ac:spMk id="11" creationId="{E396A333-E5A0-47E6-B9A3-31BD320E4307}"/>
            </ac:spMkLst>
          </pc:spChg>
          <pc:spChg chg="add del">
            <ac:chgData name="Richard Tyler" userId="a84c355a-5ba9-46c2-8d37-ffb1f2f70010" providerId="ADAL" clId="{E9E4BA06-6D5E-4B4D-BB63-EFDB022CF868}" dt="2020-06-29T14:09:26.298" v="592" actId="11529"/>
            <ac:spMkLst>
              <pc:docMk/>
              <pc:sldMasterMk cId="1228829259" sldId="2147483648"/>
              <pc:sldLayoutMk cId="3436469427" sldId="2147483658"/>
              <ac:spMk id="12" creationId="{80FB1D91-0FB1-450D-AB56-0FC011E73B07}"/>
            </ac:spMkLst>
          </pc:spChg>
          <pc:spChg chg="add mod">
            <ac:chgData name="Richard Tyler" userId="a84c355a-5ba9-46c2-8d37-ffb1f2f70010" providerId="ADAL" clId="{E9E4BA06-6D5E-4B4D-BB63-EFDB022CF868}" dt="2020-06-29T14:09:42.967" v="597" actId="20577"/>
            <ac:spMkLst>
              <pc:docMk/>
              <pc:sldMasterMk cId="1228829259" sldId="2147483648"/>
              <pc:sldLayoutMk cId="3436469427" sldId="2147483658"/>
              <ac:spMk id="13" creationId="{0520D347-E35A-4DAF-8206-79C987EBB17E}"/>
            </ac:spMkLst>
          </pc:spChg>
          <pc:spChg chg="add del">
            <ac:chgData name="Richard Tyler" userId="a84c355a-5ba9-46c2-8d37-ffb1f2f70010" providerId="ADAL" clId="{E9E4BA06-6D5E-4B4D-BB63-EFDB022CF868}" dt="2020-06-29T14:10:05.814" v="598" actId="11529"/>
            <ac:spMkLst>
              <pc:docMk/>
              <pc:sldMasterMk cId="1228829259" sldId="2147483648"/>
              <pc:sldLayoutMk cId="3436469427" sldId="2147483658"/>
              <ac:spMk id="14" creationId="{C5CCA296-964B-4444-B927-C4B0994C5172}"/>
            </ac:spMkLst>
          </pc:spChg>
          <pc:spChg chg="add mod">
            <ac:chgData name="Richard Tyler" userId="a84c355a-5ba9-46c2-8d37-ffb1f2f70010" providerId="ADAL" clId="{E9E4BA06-6D5E-4B4D-BB63-EFDB022CF868}" dt="2020-06-29T14:10:05.814" v="598" actId="11529"/>
            <ac:spMkLst>
              <pc:docMk/>
              <pc:sldMasterMk cId="1228829259" sldId="2147483648"/>
              <pc:sldLayoutMk cId="3436469427" sldId="2147483658"/>
              <ac:spMk id="15" creationId="{6643FE24-454B-432C-8D97-2E7C5F312153}"/>
            </ac:spMkLst>
          </pc:spChg>
        </pc:sldLayoutChg>
        <pc:sldLayoutChg chg="addSp delSp modSp">
          <pc:chgData name="Richard Tyler" userId="a84c355a-5ba9-46c2-8d37-ffb1f2f70010" providerId="ADAL" clId="{E9E4BA06-6D5E-4B4D-BB63-EFDB022CF868}" dt="2020-06-29T14:13:03.472" v="621" actId="207"/>
          <pc:sldLayoutMkLst>
            <pc:docMk/>
            <pc:sldMasterMk cId="1228829259" sldId="2147483648"/>
            <pc:sldLayoutMk cId="3818844223" sldId="2147483659"/>
          </pc:sldLayoutMkLst>
          <pc:spChg chg="del">
            <ac:chgData name="Richard Tyler" userId="a84c355a-5ba9-46c2-8d37-ffb1f2f70010" providerId="ADAL" clId="{E9E4BA06-6D5E-4B4D-BB63-EFDB022CF868}" dt="2020-06-29T14:10:51.711" v="599" actId="478"/>
            <ac:spMkLst>
              <pc:docMk/>
              <pc:sldMasterMk cId="1228829259" sldId="2147483648"/>
              <pc:sldLayoutMk cId="3818844223" sldId="2147483659"/>
              <ac:spMk id="2" creationId="{C09621CD-19A3-45E9-8113-6F5B9601FCE7}"/>
            </ac:spMkLst>
          </pc:spChg>
          <pc:spChg chg="del">
            <ac:chgData name="Richard Tyler" userId="a84c355a-5ba9-46c2-8d37-ffb1f2f70010" providerId="ADAL" clId="{E9E4BA06-6D5E-4B4D-BB63-EFDB022CF868}" dt="2020-06-29T14:10:51.711" v="599" actId="478"/>
            <ac:spMkLst>
              <pc:docMk/>
              <pc:sldMasterMk cId="1228829259" sldId="2147483648"/>
              <pc:sldLayoutMk cId="3818844223" sldId="2147483659"/>
              <ac:spMk id="3" creationId="{27B2BF31-9F18-4CD9-B762-2683451AD306}"/>
            </ac:spMkLst>
          </pc:spChg>
          <pc:spChg chg="del">
            <ac:chgData name="Richard Tyler" userId="a84c355a-5ba9-46c2-8d37-ffb1f2f70010" providerId="ADAL" clId="{E9E4BA06-6D5E-4B4D-BB63-EFDB022CF868}" dt="2020-06-29T14:10:51.711" v="599" actId="478"/>
            <ac:spMkLst>
              <pc:docMk/>
              <pc:sldMasterMk cId="1228829259" sldId="2147483648"/>
              <pc:sldLayoutMk cId="3818844223" sldId="2147483659"/>
              <ac:spMk id="4" creationId="{1509F590-2485-466F-84F7-ED15ADE17794}"/>
            </ac:spMkLst>
          </pc:spChg>
          <pc:spChg chg="del">
            <ac:chgData name="Richard Tyler" userId="a84c355a-5ba9-46c2-8d37-ffb1f2f70010" providerId="ADAL" clId="{E9E4BA06-6D5E-4B4D-BB63-EFDB022CF868}" dt="2020-06-29T14:10:51.711" v="599" actId="478"/>
            <ac:spMkLst>
              <pc:docMk/>
              <pc:sldMasterMk cId="1228829259" sldId="2147483648"/>
              <pc:sldLayoutMk cId="3818844223" sldId="2147483659"/>
              <ac:spMk id="5" creationId="{7ACEC908-6FB1-41A6-A97E-FB5E79C14DE3}"/>
            </ac:spMkLst>
          </pc:spChg>
          <pc:spChg chg="add del">
            <ac:chgData name="Richard Tyler" userId="a84c355a-5ba9-46c2-8d37-ffb1f2f70010" providerId="ADAL" clId="{E9E4BA06-6D5E-4B4D-BB63-EFDB022CF868}" dt="2020-06-29T14:11:05.603" v="600" actId="11529"/>
            <ac:spMkLst>
              <pc:docMk/>
              <pc:sldMasterMk cId="1228829259" sldId="2147483648"/>
              <pc:sldLayoutMk cId="3818844223" sldId="2147483659"/>
              <ac:spMk id="6" creationId="{A6E1C2B9-CBFA-41B8-AB31-A2D9182C5875}"/>
            </ac:spMkLst>
          </pc:spChg>
          <pc:spChg chg="add mod">
            <ac:chgData name="Richard Tyler" userId="a84c355a-5ba9-46c2-8d37-ffb1f2f70010" providerId="ADAL" clId="{E9E4BA06-6D5E-4B4D-BB63-EFDB022CF868}" dt="2020-06-29T14:11:05.603" v="600" actId="11529"/>
            <ac:spMkLst>
              <pc:docMk/>
              <pc:sldMasterMk cId="1228829259" sldId="2147483648"/>
              <pc:sldLayoutMk cId="3818844223" sldId="2147483659"/>
              <ac:spMk id="7" creationId="{C3AF0B34-FDD9-44B2-864C-D2DBE58D4913}"/>
            </ac:spMkLst>
          </pc:spChg>
          <pc:spChg chg="add del">
            <ac:chgData name="Richard Tyler" userId="a84c355a-5ba9-46c2-8d37-ffb1f2f70010" providerId="ADAL" clId="{E9E4BA06-6D5E-4B4D-BB63-EFDB022CF868}" dt="2020-06-29T14:11:16.742" v="601" actId="11529"/>
            <ac:spMkLst>
              <pc:docMk/>
              <pc:sldMasterMk cId="1228829259" sldId="2147483648"/>
              <pc:sldLayoutMk cId="3818844223" sldId="2147483659"/>
              <ac:spMk id="8" creationId="{86975814-25DF-4D52-98BE-AFD274AC05BF}"/>
            </ac:spMkLst>
          </pc:spChg>
          <pc:spChg chg="add mod">
            <ac:chgData name="Richard Tyler" userId="a84c355a-5ba9-46c2-8d37-ffb1f2f70010" providerId="ADAL" clId="{E9E4BA06-6D5E-4B4D-BB63-EFDB022CF868}" dt="2020-06-29T14:11:19.224" v="602" actId="1076"/>
            <ac:spMkLst>
              <pc:docMk/>
              <pc:sldMasterMk cId="1228829259" sldId="2147483648"/>
              <pc:sldLayoutMk cId="3818844223" sldId="2147483659"/>
              <ac:spMk id="9" creationId="{2BE257D4-A792-472C-88BD-CFA351CF10BC}"/>
            </ac:spMkLst>
          </pc:spChg>
          <pc:spChg chg="add del">
            <ac:chgData name="Richard Tyler" userId="a84c355a-5ba9-46c2-8d37-ffb1f2f70010" providerId="ADAL" clId="{E9E4BA06-6D5E-4B4D-BB63-EFDB022CF868}" dt="2020-06-29T14:11:29.130" v="603" actId="11529"/>
            <ac:spMkLst>
              <pc:docMk/>
              <pc:sldMasterMk cId="1228829259" sldId="2147483648"/>
              <pc:sldLayoutMk cId="3818844223" sldId="2147483659"/>
              <ac:spMk id="10" creationId="{F94010BA-F03D-4B5A-94C7-61CAA1C6FB78}"/>
            </ac:spMkLst>
          </pc:spChg>
          <pc:spChg chg="add mod">
            <ac:chgData name="Richard Tyler" userId="a84c355a-5ba9-46c2-8d37-ffb1f2f70010" providerId="ADAL" clId="{E9E4BA06-6D5E-4B4D-BB63-EFDB022CF868}" dt="2020-06-29T14:11:43.222" v="608" actId="20577"/>
            <ac:spMkLst>
              <pc:docMk/>
              <pc:sldMasterMk cId="1228829259" sldId="2147483648"/>
              <pc:sldLayoutMk cId="3818844223" sldId="2147483659"/>
              <ac:spMk id="11" creationId="{A9D07631-E64B-4592-BC30-5388F42BF07D}"/>
            </ac:spMkLst>
          </pc:spChg>
          <pc:spChg chg="add del">
            <ac:chgData name="Richard Tyler" userId="a84c355a-5ba9-46c2-8d37-ffb1f2f70010" providerId="ADAL" clId="{E9E4BA06-6D5E-4B4D-BB63-EFDB022CF868}" dt="2020-06-29T14:12:07.251" v="609" actId="11529"/>
            <ac:spMkLst>
              <pc:docMk/>
              <pc:sldMasterMk cId="1228829259" sldId="2147483648"/>
              <pc:sldLayoutMk cId="3818844223" sldId="2147483659"/>
              <ac:spMk id="12" creationId="{1C73DC88-49E6-41E6-86CD-9043826C6933}"/>
            </ac:spMkLst>
          </pc:spChg>
          <pc:spChg chg="add mod">
            <ac:chgData name="Richard Tyler" userId="a84c355a-5ba9-46c2-8d37-ffb1f2f70010" providerId="ADAL" clId="{E9E4BA06-6D5E-4B4D-BB63-EFDB022CF868}" dt="2020-06-29T14:12:33.868" v="614" actId="2711"/>
            <ac:spMkLst>
              <pc:docMk/>
              <pc:sldMasterMk cId="1228829259" sldId="2147483648"/>
              <pc:sldLayoutMk cId="3818844223" sldId="2147483659"/>
              <ac:spMk id="13" creationId="{90898B98-2798-4E86-9DF6-5F10F5B859D8}"/>
            </ac:spMkLst>
          </pc:spChg>
          <pc:spChg chg="add del">
            <ac:chgData name="Richard Tyler" userId="a84c355a-5ba9-46c2-8d37-ffb1f2f70010" providerId="ADAL" clId="{E9E4BA06-6D5E-4B4D-BB63-EFDB022CF868}" dt="2020-06-29T14:12:45.441" v="615" actId="11529"/>
            <ac:spMkLst>
              <pc:docMk/>
              <pc:sldMasterMk cId="1228829259" sldId="2147483648"/>
              <pc:sldLayoutMk cId="3818844223" sldId="2147483659"/>
              <ac:spMk id="14" creationId="{ADFB72D8-95A2-4C68-A4C6-E406CEFD1527}"/>
            </ac:spMkLst>
          </pc:spChg>
          <pc:spChg chg="add mod">
            <ac:chgData name="Richard Tyler" userId="a84c355a-5ba9-46c2-8d37-ffb1f2f70010" providerId="ADAL" clId="{E9E4BA06-6D5E-4B4D-BB63-EFDB022CF868}" dt="2020-06-29T14:13:03.472" v="621" actId="207"/>
            <ac:spMkLst>
              <pc:docMk/>
              <pc:sldMasterMk cId="1228829259" sldId="2147483648"/>
              <pc:sldLayoutMk cId="3818844223" sldId="2147483659"/>
              <ac:spMk id="15" creationId="{45A784BF-29A1-4A99-AF97-4BBBC981520C}"/>
            </ac:spMkLst>
          </pc:spChg>
        </pc:sldLayoutChg>
        <pc:sldLayoutChg chg="addSp delSp modSp">
          <pc:chgData name="Richard Tyler" userId="a84c355a-5ba9-46c2-8d37-ffb1f2f70010" providerId="ADAL" clId="{E9E4BA06-6D5E-4B4D-BB63-EFDB022CF868}" dt="2020-06-29T14:16:09.923" v="693" actId="14100"/>
          <pc:sldLayoutMkLst>
            <pc:docMk/>
            <pc:sldMasterMk cId="1228829259" sldId="2147483648"/>
            <pc:sldLayoutMk cId="189701973" sldId="2147483660"/>
          </pc:sldLayoutMkLst>
          <pc:spChg chg="add del">
            <ac:chgData name="Richard Tyler" userId="a84c355a-5ba9-46c2-8d37-ffb1f2f70010" providerId="ADAL" clId="{E9E4BA06-6D5E-4B4D-BB63-EFDB022CF868}" dt="2020-06-29T14:14:10.376" v="625" actId="11529"/>
            <ac:spMkLst>
              <pc:docMk/>
              <pc:sldMasterMk cId="1228829259" sldId="2147483648"/>
              <pc:sldLayoutMk cId="189701973" sldId="2147483660"/>
              <ac:spMk id="2" creationId="{0BFA8709-C375-4825-BA9E-1CEAE518F60A}"/>
            </ac:spMkLst>
          </pc:spChg>
          <pc:spChg chg="add mod">
            <ac:chgData name="Richard Tyler" userId="a84c355a-5ba9-46c2-8d37-ffb1f2f70010" providerId="ADAL" clId="{E9E4BA06-6D5E-4B4D-BB63-EFDB022CF868}" dt="2020-06-29T14:16:09.923" v="693" actId="14100"/>
            <ac:spMkLst>
              <pc:docMk/>
              <pc:sldMasterMk cId="1228829259" sldId="2147483648"/>
              <pc:sldLayoutMk cId="189701973" sldId="2147483660"/>
              <ac:spMk id="3" creationId="{C645DC23-2580-4164-8982-A8F42A6DC6AA}"/>
            </ac:spMkLst>
          </pc:spChg>
          <pc:spChg chg="add del">
            <ac:chgData name="Richard Tyler" userId="a84c355a-5ba9-46c2-8d37-ffb1f2f70010" providerId="ADAL" clId="{E9E4BA06-6D5E-4B4D-BB63-EFDB022CF868}" dt="2020-06-29T14:14:24.965" v="628" actId="11529"/>
            <ac:spMkLst>
              <pc:docMk/>
              <pc:sldMasterMk cId="1228829259" sldId="2147483648"/>
              <pc:sldLayoutMk cId="189701973" sldId="2147483660"/>
              <ac:spMk id="4" creationId="{FF5D50FF-FECA-4545-8FF3-F2B199545F5E}"/>
            </ac:spMkLst>
          </pc:spChg>
          <pc:spChg chg="add mod">
            <ac:chgData name="Richard Tyler" userId="a84c355a-5ba9-46c2-8d37-ffb1f2f70010" providerId="ADAL" clId="{E9E4BA06-6D5E-4B4D-BB63-EFDB022CF868}" dt="2020-06-29T14:14:54.002" v="683" actId="20577"/>
            <ac:spMkLst>
              <pc:docMk/>
              <pc:sldMasterMk cId="1228829259" sldId="2147483648"/>
              <pc:sldLayoutMk cId="189701973" sldId="2147483660"/>
              <ac:spMk id="5" creationId="{FDAA6555-2B0A-499A-BA4B-83CF98E1997E}"/>
            </ac:spMkLst>
          </pc:spChg>
          <pc:spChg chg="add del">
            <ac:chgData name="Richard Tyler" userId="a84c355a-5ba9-46c2-8d37-ffb1f2f70010" providerId="ADAL" clId="{E9E4BA06-6D5E-4B4D-BB63-EFDB022CF868}" dt="2020-06-29T14:15:42.311" v="685" actId="11529"/>
            <ac:spMkLst>
              <pc:docMk/>
              <pc:sldMasterMk cId="1228829259" sldId="2147483648"/>
              <pc:sldLayoutMk cId="189701973" sldId="2147483660"/>
              <ac:spMk id="6" creationId="{605EB500-C859-4DF6-B093-455705E0E725}"/>
            </ac:spMkLst>
          </pc:spChg>
          <pc:spChg chg="add mod">
            <ac:chgData name="Richard Tyler" userId="a84c355a-5ba9-46c2-8d37-ffb1f2f70010" providerId="ADAL" clId="{E9E4BA06-6D5E-4B4D-BB63-EFDB022CF868}" dt="2020-06-29T14:16:07.674" v="692" actId="14100"/>
            <ac:spMkLst>
              <pc:docMk/>
              <pc:sldMasterMk cId="1228829259" sldId="2147483648"/>
              <pc:sldLayoutMk cId="189701973" sldId="2147483660"/>
              <ac:spMk id="8" creationId="{0B84EF92-0B16-4814-98FD-8126C0AE3E7B}"/>
            </ac:spMkLst>
          </pc:spChg>
          <pc:spChg chg="del">
            <ac:chgData name="Richard Tyler" userId="a84c355a-5ba9-46c2-8d37-ffb1f2f70010" providerId="ADAL" clId="{E9E4BA06-6D5E-4B4D-BB63-EFDB022CF868}" dt="2020-06-29T14:13:44.141" v="622" actId="478"/>
            <ac:spMkLst>
              <pc:docMk/>
              <pc:sldMasterMk cId="1228829259" sldId="2147483648"/>
              <pc:sldLayoutMk cId="189701973" sldId="2147483660"/>
              <ac:spMk id="9" creationId="{2BE257D4-A792-472C-88BD-CFA351CF10BC}"/>
            </ac:spMkLst>
          </pc:spChg>
          <pc:spChg chg="mod">
            <ac:chgData name="Richard Tyler" userId="a84c355a-5ba9-46c2-8d37-ffb1f2f70010" providerId="ADAL" clId="{E9E4BA06-6D5E-4B4D-BB63-EFDB022CF868}" dt="2020-06-29T14:13:48.411" v="623" actId="14100"/>
            <ac:spMkLst>
              <pc:docMk/>
              <pc:sldMasterMk cId="1228829259" sldId="2147483648"/>
              <pc:sldLayoutMk cId="189701973" sldId="2147483660"/>
              <ac:spMk id="13" creationId="{90898B98-2798-4E86-9DF6-5F10F5B859D8}"/>
            </ac:spMkLst>
          </pc:spChg>
          <pc:spChg chg="del">
            <ac:chgData name="Richard Tyler" userId="a84c355a-5ba9-46c2-8d37-ffb1f2f70010" providerId="ADAL" clId="{E9E4BA06-6D5E-4B4D-BB63-EFDB022CF868}" dt="2020-06-29T14:13:59.367" v="624" actId="478"/>
            <ac:spMkLst>
              <pc:docMk/>
              <pc:sldMasterMk cId="1228829259" sldId="2147483648"/>
              <pc:sldLayoutMk cId="189701973" sldId="2147483660"/>
              <ac:spMk id="15" creationId="{45A784BF-29A1-4A99-AF97-4BBBC981520C}"/>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_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4812036-6AEB-0249-BEC1-A561F26073E3}"/>
              </a:ext>
            </a:extLst>
          </p:cNvPr>
          <p:cNvSpPr>
            <a:spLocks noGrp="1"/>
          </p:cNvSpPr>
          <p:nvPr>
            <p:ph type="body" sz="quarter" idx="13"/>
          </p:nvPr>
        </p:nvSpPr>
        <p:spPr>
          <a:xfrm>
            <a:off x="193675" y="152400"/>
            <a:ext cx="11721234" cy="365125"/>
          </a:xfrm>
        </p:spPr>
        <p:txBody>
          <a:bodyPr>
            <a:normAutofit/>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4" name="Text Placeholder 3">
            <a:extLst>
              <a:ext uri="{FF2B5EF4-FFF2-40B4-BE49-F238E27FC236}">
                <a16:creationId xmlns:a16="http://schemas.microsoft.com/office/drawing/2014/main" id="{36D817C9-FCE8-4BC5-A9A7-9A60C578B6B4}"/>
              </a:ext>
            </a:extLst>
          </p:cNvPr>
          <p:cNvSpPr>
            <a:spLocks noGrp="1"/>
          </p:cNvSpPr>
          <p:nvPr>
            <p:ph type="body" sz="quarter" idx="15"/>
          </p:nvPr>
        </p:nvSpPr>
        <p:spPr>
          <a:xfrm>
            <a:off x="193675" y="766763"/>
            <a:ext cx="11721234" cy="1314586"/>
          </a:xfrm>
        </p:spPr>
        <p:txBody>
          <a:bodyPr>
            <a:noAutofit/>
          </a:bodyPr>
          <a:lstStyle>
            <a:lvl1pPr marL="0" indent="0">
              <a:buNone/>
              <a:defRPr sz="1100">
                <a:latin typeface="Verdana" panose="020B0604030504040204" pitchFamily="34" charset="0"/>
                <a:ea typeface="Verdana" panose="020B0604030504040204" pitchFamily="34" charset="0"/>
              </a:defRPr>
            </a:lvl1pPr>
            <a:lvl2pPr marL="457200" indent="0">
              <a:buNone/>
              <a:defRPr sz="1100">
                <a:latin typeface="Verdana" panose="020B0604030504040204" pitchFamily="34" charset="0"/>
                <a:ea typeface="Verdana" panose="020B0604030504040204" pitchFamily="34" charset="0"/>
              </a:defRPr>
            </a:lvl2pPr>
            <a:lvl3pPr marL="914400" indent="0">
              <a:buNone/>
              <a:defRPr sz="1100">
                <a:latin typeface="Verdana" panose="020B0604030504040204" pitchFamily="34" charset="0"/>
                <a:ea typeface="Verdana" panose="020B0604030504040204" pitchFamily="34" charset="0"/>
              </a:defRPr>
            </a:lvl3pPr>
            <a:lvl4pPr marL="1371600" indent="0">
              <a:buNone/>
              <a:defRPr sz="1100">
                <a:latin typeface="Verdana" panose="020B0604030504040204" pitchFamily="34" charset="0"/>
                <a:ea typeface="Verdana" panose="020B0604030504040204" pitchFamily="34" charset="0"/>
              </a:defRPr>
            </a:lvl4pPr>
            <a:lvl5pPr marL="1828800" indent="0">
              <a:buNone/>
              <a:defRPr sz="1100">
                <a:latin typeface="Verdana" panose="020B0604030504040204" pitchFamily="34" charset="0"/>
                <a:ea typeface="Verdana" panose="020B0604030504040204" pitchFamily="34" charset="0"/>
              </a:defRPr>
            </a:lvl5pPr>
          </a:lstStyle>
          <a:p>
            <a:pPr lvl="0"/>
            <a:endParaRPr lang="en-GB" dirty="0"/>
          </a:p>
        </p:txBody>
      </p:sp>
      <p:sp>
        <p:nvSpPr>
          <p:cNvPr id="6" name="Text Placeholder 5">
            <a:extLst>
              <a:ext uri="{FF2B5EF4-FFF2-40B4-BE49-F238E27FC236}">
                <a16:creationId xmlns:a16="http://schemas.microsoft.com/office/drawing/2014/main" id="{8FE49E4D-DCDE-4FCD-9470-2F35A5C8AA40}"/>
              </a:ext>
            </a:extLst>
          </p:cNvPr>
          <p:cNvSpPr>
            <a:spLocks noGrp="1"/>
          </p:cNvSpPr>
          <p:nvPr>
            <p:ph type="body" sz="quarter" idx="16"/>
          </p:nvPr>
        </p:nvSpPr>
        <p:spPr>
          <a:xfrm>
            <a:off x="192954" y="2330587"/>
            <a:ext cx="11720513" cy="365125"/>
          </a:xfrm>
        </p:spPr>
        <p:txBody>
          <a:bodyPr>
            <a:normAutofit/>
          </a:bodyPr>
          <a:lstStyle>
            <a:lvl1pPr marL="0" indent="0">
              <a:buNone/>
              <a:defRPr sz="1100">
                <a:latin typeface="Verdana" panose="020B0604030504040204" pitchFamily="34" charset="0"/>
                <a:ea typeface="Verdana" panose="020B0604030504040204" pitchFamily="34" charset="0"/>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endParaRPr lang="en-GB" dirty="0"/>
          </a:p>
        </p:txBody>
      </p:sp>
      <p:sp>
        <p:nvSpPr>
          <p:cNvPr id="10" name="Text Placeholder 9">
            <a:extLst>
              <a:ext uri="{FF2B5EF4-FFF2-40B4-BE49-F238E27FC236}">
                <a16:creationId xmlns:a16="http://schemas.microsoft.com/office/drawing/2014/main" id="{8E41D28E-E950-4094-955F-D7FB1F987A0B}"/>
              </a:ext>
            </a:extLst>
          </p:cNvPr>
          <p:cNvSpPr>
            <a:spLocks noGrp="1"/>
          </p:cNvSpPr>
          <p:nvPr>
            <p:ph type="body" sz="quarter" idx="17"/>
          </p:nvPr>
        </p:nvSpPr>
        <p:spPr>
          <a:xfrm>
            <a:off x="193675" y="2935288"/>
            <a:ext cx="11720513" cy="1227137"/>
          </a:xfrm>
        </p:spPr>
        <p:txBody>
          <a:bodyPr>
            <a:normAutofit/>
          </a:bodyPr>
          <a:lstStyle>
            <a:lvl1pPr marL="0" indent="0">
              <a:buNone/>
              <a:defRPr sz="1100">
                <a:latin typeface="Verdana" panose="020B0604030504040204" pitchFamily="34" charset="0"/>
                <a:ea typeface="Verdana" panose="020B0604030504040204" pitchFamily="34" charset="0"/>
              </a:defRPr>
            </a:lvl1pPr>
            <a:lvl2pPr marL="457200" indent="0">
              <a:buNone/>
              <a:defRPr sz="1100">
                <a:latin typeface="Verdana" panose="020B0604030504040204" pitchFamily="34" charset="0"/>
                <a:ea typeface="Verdana" panose="020B0604030504040204" pitchFamily="34" charset="0"/>
              </a:defRPr>
            </a:lvl2pPr>
            <a:lvl3pPr marL="914400" indent="0">
              <a:buNone/>
              <a:defRPr sz="1100">
                <a:latin typeface="Verdana" panose="020B0604030504040204" pitchFamily="34" charset="0"/>
                <a:ea typeface="Verdana" panose="020B0604030504040204" pitchFamily="34" charset="0"/>
              </a:defRPr>
            </a:lvl3pPr>
            <a:lvl4pPr marL="1371600" indent="0">
              <a:buNone/>
              <a:defRPr sz="1100">
                <a:latin typeface="Verdana" panose="020B0604030504040204" pitchFamily="34" charset="0"/>
                <a:ea typeface="Verdana" panose="020B0604030504040204" pitchFamily="34" charset="0"/>
              </a:defRPr>
            </a:lvl4pPr>
            <a:lvl5pPr marL="1828800" indent="0">
              <a:buNone/>
              <a:defRPr sz="1100">
                <a:latin typeface="Verdana" panose="020B0604030504040204" pitchFamily="34" charset="0"/>
                <a:ea typeface="Verdana" panose="020B0604030504040204" pitchFamily="34" charset="0"/>
              </a:defRPr>
            </a:lvl5pPr>
          </a:lstStyle>
          <a:p>
            <a:pPr lvl="0"/>
            <a:endParaRPr lang="en-GB" dirty="0"/>
          </a:p>
        </p:txBody>
      </p:sp>
      <p:sp>
        <p:nvSpPr>
          <p:cNvPr id="12" name="Text Placeholder 11">
            <a:extLst>
              <a:ext uri="{FF2B5EF4-FFF2-40B4-BE49-F238E27FC236}">
                <a16:creationId xmlns:a16="http://schemas.microsoft.com/office/drawing/2014/main" id="{7808BCBA-0E36-4420-B95E-C72E23B28938}"/>
              </a:ext>
            </a:extLst>
          </p:cNvPr>
          <p:cNvSpPr>
            <a:spLocks noGrp="1"/>
          </p:cNvSpPr>
          <p:nvPr>
            <p:ph type="body" sz="quarter" idx="18"/>
          </p:nvPr>
        </p:nvSpPr>
        <p:spPr>
          <a:xfrm>
            <a:off x="193675" y="4344988"/>
            <a:ext cx="11720513" cy="1585912"/>
          </a:xfrm>
        </p:spPr>
        <p:txBody>
          <a:bodyPr>
            <a:normAutofit/>
          </a:bodyPr>
          <a:lstStyle>
            <a:lvl1pPr marL="0" indent="0">
              <a:buNone/>
              <a:defRPr sz="1100">
                <a:latin typeface="Verdana" panose="020B0604030504040204" pitchFamily="34" charset="0"/>
                <a:ea typeface="Verdana" panose="020B0604030504040204" pitchFamily="34" charset="0"/>
              </a:defRPr>
            </a:lvl1pPr>
          </a:lstStyle>
          <a:p>
            <a:pPr lvl="0"/>
            <a:endParaRPr lang="en-GB" dirty="0"/>
          </a:p>
        </p:txBody>
      </p:sp>
      <p:sp>
        <p:nvSpPr>
          <p:cNvPr id="14" name="Text Placeholder 13">
            <a:extLst>
              <a:ext uri="{FF2B5EF4-FFF2-40B4-BE49-F238E27FC236}">
                <a16:creationId xmlns:a16="http://schemas.microsoft.com/office/drawing/2014/main" id="{8B8BA37D-0E37-451B-86C9-41FA3849B940}"/>
              </a:ext>
            </a:extLst>
          </p:cNvPr>
          <p:cNvSpPr>
            <a:spLocks noGrp="1"/>
          </p:cNvSpPr>
          <p:nvPr>
            <p:ph type="body" sz="quarter" idx="19"/>
          </p:nvPr>
        </p:nvSpPr>
        <p:spPr>
          <a:xfrm>
            <a:off x="193675" y="6035675"/>
            <a:ext cx="5902325" cy="669925"/>
          </a:xfrm>
        </p:spPr>
        <p:txBody>
          <a:bodyPr>
            <a:noAutofit/>
          </a:bodyPr>
          <a:lstStyle>
            <a:lvl1pPr marL="0" indent="0">
              <a:buNone/>
              <a:defRPr sz="900">
                <a:latin typeface="Verdana" panose="020B0604030504040204" pitchFamily="34" charset="0"/>
                <a:ea typeface="Verdana" panose="020B0604030504040204" pitchFamily="34" charset="0"/>
              </a:defRPr>
            </a:lvl1pPr>
            <a:lvl2pPr marL="457200" indent="0">
              <a:buNone/>
              <a:defRPr sz="900">
                <a:latin typeface="Verdana" panose="020B0604030504040204" pitchFamily="34" charset="0"/>
                <a:ea typeface="Verdana" panose="020B0604030504040204" pitchFamily="34" charset="0"/>
              </a:defRPr>
            </a:lvl2pPr>
            <a:lvl3pPr marL="914400" indent="0">
              <a:buNone/>
              <a:defRPr sz="900">
                <a:latin typeface="Verdana" panose="020B0604030504040204" pitchFamily="34" charset="0"/>
                <a:ea typeface="Verdana" panose="020B0604030504040204" pitchFamily="34" charset="0"/>
              </a:defRPr>
            </a:lvl3pPr>
            <a:lvl4pPr marL="1371600" indent="0">
              <a:buNone/>
              <a:defRPr sz="900">
                <a:latin typeface="Verdana" panose="020B0604030504040204" pitchFamily="34" charset="0"/>
                <a:ea typeface="Verdana" panose="020B0604030504040204" pitchFamily="34" charset="0"/>
              </a:defRPr>
            </a:lvl4pPr>
            <a:lvl5pPr marL="1828800" indent="0">
              <a:buNone/>
              <a:defRPr sz="900">
                <a:latin typeface="Verdana" panose="020B0604030504040204" pitchFamily="34" charset="0"/>
                <a:ea typeface="Verdana" panose="020B0604030504040204" pitchFamily="34" charset="0"/>
              </a:defRPr>
            </a:lvl5pPr>
          </a:lstStyle>
          <a:p>
            <a:pPr lvl="0"/>
            <a:endParaRPr lang="en-GB" dirty="0"/>
          </a:p>
        </p:txBody>
      </p:sp>
    </p:spTree>
    <p:extLst>
      <p:ext uri="{BB962C8B-B14F-4D97-AF65-F5344CB8AC3E}">
        <p14:creationId xmlns:p14="http://schemas.microsoft.com/office/powerpoint/2010/main" val="65307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qc_notified_death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3AF0B34-FDD9-44B2-864C-D2DBE58D4913}"/>
              </a:ext>
            </a:extLst>
          </p:cNvPr>
          <p:cNvSpPr>
            <a:spLocks noGrp="1"/>
          </p:cNvSpPr>
          <p:nvPr>
            <p:ph type="pic" sz="quarter" idx="10"/>
          </p:nvPr>
        </p:nvSpPr>
        <p:spPr>
          <a:xfrm>
            <a:off x="261938" y="574675"/>
            <a:ext cx="6303962" cy="2854325"/>
          </a:xfrm>
        </p:spPr>
        <p:txBody>
          <a:bodyPr/>
          <a:lstStyle/>
          <a:p>
            <a:endParaRPr lang="en-GB"/>
          </a:p>
        </p:txBody>
      </p:sp>
      <p:sp>
        <p:nvSpPr>
          <p:cNvPr id="9" name="Picture Placeholder 8">
            <a:extLst>
              <a:ext uri="{FF2B5EF4-FFF2-40B4-BE49-F238E27FC236}">
                <a16:creationId xmlns:a16="http://schemas.microsoft.com/office/drawing/2014/main" id="{2BE257D4-A792-472C-88BD-CFA351CF10BC}"/>
              </a:ext>
            </a:extLst>
          </p:cNvPr>
          <p:cNvSpPr>
            <a:spLocks noGrp="1"/>
          </p:cNvSpPr>
          <p:nvPr>
            <p:ph type="pic" sz="quarter" idx="11"/>
          </p:nvPr>
        </p:nvSpPr>
        <p:spPr>
          <a:xfrm>
            <a:off x="261938" y="3535589"/>
            <a:ext cx="6303962" cy="2854325"/>
          </a:xfrm>
        </p:spPr>
        <p:txBody>
          <a:bodyPr/>
          <a:lstStyle/>
          <a:p>
            <a:endParaRPr lang="en-GB"/>
          </a:p>
        </p:txBody>
      </p:sp>
      <p:sp>
        <p:nvSpPr>
          <p:cNvPr id="11" name="Text Placeholder 10">
            <a:extLst>
              <a:ext uri="{FF2B5EF4-FFF2-40B4-BE49-F238E27FC236}">
                <a16:creationId xmlns:a16="http://schemas.microsoft.com/office/drawing/2014/main" id="{A9D07631-E64B-4592-BC30-5388F42BF07D}"/>
              </a:ext>
            </a:extLst>
          </p:cNvPr>
          <p:cNvSpPr>
            <a:spLocks noGrp="1"/>
          </p:cNvSpPr>
          <p:nvPr>
            <p:ph type="body" sz="quarter" idx="12"/>
          </p:nvPr>
        </p:nvSpPr>
        <p:spPr>
          <a:xfrm>
            <a:off x="261938" y="182563"/>
            <a:ext cx="11625262" cy="261937"/>
          </a:xfrm>
        </p:spPr>
        <p:txBody>
          <a:bodyPr>
            <a:noAutofit/>
          </a:bodyPr>
          <a:lstStyle>
            <a:lvl1pPr marL="0" indent="0">
              <a:buNone/>
              <a:defRPr sz="1200" b="1">
                <a:latin typeface="Verdana" panose="020B0604030504040204" pitchFamily="34" charset="0"/>
                <a:ea typeface="Verdana" panose="020B0604030504040204" pitchFamily="34" charset="0"/>
              </a:defRPr>
            </a:lvl1pPr>
            <a:lvl2pPr marL="457200" indent="0">
              <a:buNone/>
              <a:defRPr sz="1200" b="1">
                <a:latin typeface="Verdana" panose="020B0604030504040204" pitchFamily="34" charset="0"/>
                <a:ea typeface="Verdana" panose="020B0604030504040204" pitchFamily="34" charset="0"/>
              </a:defRPr>
            </a:lvl2pPr>
            <a:lvl3pPr marL="914400" indent="0">
              <a:buNone/>
              <a:defRPr sz="1200" b="1">
                <a:latin typeface="Verdana" panose="020B0604030504040204" pitchFamily="34" charset="0"/>
                <a:ea typeface="Verdana" panose="020B0604030504040204" pitchFamily="34" charset="0"/>
              </a:defRPr>
            </a:lvl3pPr>
            <a:lvl4pPr marL="1371600" indent="0">
              <a:buNone/>
              <a:defRPr sz="1200" b="1">
                <a:latin typeface="Verdana" panose="020B0604030504040204" pitchFamily="34" charset="0"/>
                <a:ea typeface="Verdana" panose="020B0604030504040204" pitchFamily="34" charset="0"/>
              </a:defRPr>
            </a:lvl4pPr>
            <a:lvl5pPr marL="1828800" indent="0">
              <a:buNone/>
              <a:defRPr sz="1200" b="1">
                <a:latin typeface="Verdana" panose="020B0604030504040204" pitchFamily="34" charset="0"/>
                <a:ea typeface="Verdana" panose="020B0604030504040204" pitchFamily="34" charset="0"/>
              </a:defRPr>
            </a:lvl5pPr>
          </a:lstStyle>
          <a:p>
            <a:pPr lvl="0"/>
            <a:endParaRPr lang="en-GB" dirty="0"/>
          </a:p>
        </p:txBody>
      </p:sp>
      <p:sp>
        <p:nvSpPr>
          <p:cNvPr id="13" name="Text Placeholder 12">
            <a:extLst>
              <a:ext uri="{FF2B5EF4-FFF2-40B4-BE49-F238E27FC236}">
                <a16:creationId xmlns:a16="http://schemas.microsoft.com/office/drawing/2014/main" id="{90898B98-2798-4E86-9DF6-5F10F5B859D8}"/>
              </a:ext>
            </a:extLst>
          </p:cNvPr>
          <p:cNvSpPr>
            <a:spLocks noGrp="1"/>
          </p:cNvSpPr>
          <p:nvPr>
            <p:ph type="body" sz="quarter" idx="13"/>
          </p:nvPr>
        </p:nvSpPr>
        <p:spPr>
          <a:xfrm>
            <a:off x="7053263" y="1009650"/>
            <a:ext cx="4694237" cy="3597275"/>
          </a:xfrm>
        </p:spPr>
        <p:txBody>
          <a:bodyPr>
            <a:normAutofit/>
          </a:bodyPr>
          <a:lstStyle>
            <a:lvl1pPr marL="0" indent="0">
              <a:buNone/>
              <a:defRPr sz="1100">
                <a:latin typeface="Verdana" panose="020B0604030504040204" pitchFamily="34" charset="0"/>
                <a:ea typeface="Verdana" panose="020B0604030504040204" pitchFamily="34" charset="0"/>
              </a:defRPr>
            </a:lvl1pPr>
            <a:lvl5pPr>
              <a:defRPr/>
            </a:lvl5pPr>
          </a:lstStyle>
          <a:p>
            <a:pPr lvl="0"/>
            <a:endParaRPr lang="en-GB" dirty="0"/>
          </a:p>
        </p:txBody>
      </p:sp>
      <p:sp>
        <p:nvSpPr>
          <p:cNvPr id="15" name="Text Placeholder 14">
            <a:extLst>
              <a:ext uri="{FF2B5EF4-FFF2-40B4-BE49-F238E27FC236}">
                <a16:creationId xmlns:a16="http://schemas.microsoft.com/office/drawing/2014/main" id="{45A784BF-29A1-4A99-AF97-4BBBC981520C}"/>
              </a:ext>
            </a:extLst>
          </p:cNvPr>
          <p:cNvSpPr>
            <a:spLocks noGrp="1"/>
          </p:cNvSpPr>
          <p:nvPr>
            <p:ph type="body" sz="quarter" idx="14"/>
          </p:nvPr>
        </p:nvSpPr>
        <p:spPr>
          <a:xfrm>
            <a:off x="7053263" y="4885599"/>
            <a:ext cx="4694237" cy="722313"/>
          </a:xfrm>
        </p:spPr>
        <p:txBody>
          <a:bodyPr>
            <a:normAutofit/>
          </a:bodyPr>
          <a:lstStyle>
            <a:lvl1pPr marL="0" indent="0">
              <a:buNone/>
              <a:defRPr sz="1100">
                <a:solidFill>
                  <a:srgbClr val="FF0000"/>
                </a:solidFill>
                <a:latin typeface="Verdana" panose="020B0604030504040204" pitchFamily="34" charset="0"/>
                <a:ea typeface="Verdana" panose="020B0604030504040204" pitchFamily="34" charset="0"/>
              </a:defRPr>
            </a:lvl1pPr>
          </a:lstStyle>
          <a:p>
            <a:pPr lvl="0"/>
            <a:endParaRPr lang="en-GB" dirty="0"/>
          </a:p>
        </p:txBody>
      </p:sp>
    </p:spTree>
    <p:extLst>
      <p:ext uri="{BB962C8B-B14F-4D97-AF65-F5344CB8AC3E}">
        <p14:creationId xmlns:p14="http://schemas.microsoft.com/office/powerpoint/2010/main" val="381884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ust_daily_mortalit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3AF0B34-FDD9-44B2-864C-D2DBE58D4913}"/>
              </a:ext>
            </a:extLst>
          </p:cNvPr>
          <p:cNvSpPr>
            <a:spLocks noGrp="1"/>
          </p:cNvSpPr>
          <p:nvPr>
            <p:ph type="pic" sz="quarter" idx="10"/>
          </p:nvPr>
        </p:nvSpPr>
        <p:spPr>
          <a:xfrm>
            <a:off x="261938" y="574675"/>
            <a:ext cx="6303962" cy="2854325"/>
          </a:xfrm>
        </p:spPr>
        <p:txBody>
          <a:bodyPr/>
          <a:lstStyle/>
          <a:p>
            <a:endParaRPr lang="en-GB"/>
          </a:p>
        </p:txBody>
      </p:sp>
      <p:sp>
        <p:nvSpPr>
          <p:cNvPr id="11" name="Text Placeholder 10">
            <a:extLst>
              <a:ext uri="{FF2B5EF4-FFF2-40B4-BE49-F238E27FC236}">
                <a16:creationId xmlns:a16="http://schemas.microsoft.com/office/drawing/2014/main" id="{A9D07631-E64B-4592-BC30-5388F42BF07D}"/>
              </a:ext>
            </a:extLst>
          </p:cNvPr>
          <p:cNvSpPr>
            <a:spLocks noGrp="1"/>
          </p:cNvSpPr>
          <p:nvPr>
            <p:ph type="body" sz="quarter" idx="12"/>
          </p:nvPr>
        </p:nvSpPr>
        <p:spPr>
          <a:xfrm>
            <a:off x="261938" y="182563"/>
            <a:ext cx="11625262" cy="261937"/>
          </a:xfrm>
        </p:spPr>
        <p:txBody>
          <a:bodyPr>
            <a:noAutofit/>
          </a:bodyPr>
          <a:lstStyle>
            <a:lvl1pPr marL="0" indent="0">
              <a:buNone/>
              <a:defRPr sz="1200" b="1">
                <a:latin typeface="Verdana" panose="020B0604030504040204" pitchFamily="34" charset="0"/>
                <a:ea typeface="Verdana" panose="020B0604030504040204" pitchFamily="34" charset="0"/>
              </a:defRPr>
            </a:lvl1pPr>
            <a:lvl2pPr marL="457200" indent="0">
              <a:buNone/>
              <a:defRPr sz="1200" b="1">
                <a:latin typeface="Verdana" panose="020B0604030504040204" pitchFamily="34" charset="0"/>
                <a:ea typeface="Verdana" panose="020B0604030504040204" pitchFamily="34" charset="0"/>
              </a:defRPr>
            </a:lvl2pPr>
            <a:lvl3pPr marL="914400" indent="0">
              <a:buNone/>
              <a:defRPr sz="1200" b="1">
                <a:latin typeface="Verdana" panose="020B0604030504040204" pitchFamily="34" charset="0"/>
                <a:ea typeface="Verdana" panose="020B0604030504040204" pitchFamily="34" charset="0"/>
              </a:defRPr>
            </a:lvl3pPr>
            <a:lvl4pPr marL="1371600" indent="0">
              <a:buNone/>
              <a:defRPr sz="1200" b="1">
                <a:latin typeface="Verdana" panose="020B0604030504040204" pitchFamily="34" charset="0"/>
                <a:ea typeface="Verdana" panose="020B0604030504040204" pitchFamily="34" charset="0"/>
              </a:defRPr>
            </a:lvl4pPr>
            <a:lvl5pPr marL="1828800" indent="0">
              <a:buNone/>
              <a:defRPr sz="1200" b="1">
                <a:latin typeface="Verdana" panose="020B0604030504040204" pitchFamily="34" charset="0"/>
                <a:ea typeface="Verdana" panose="020B0604030504040204" pitchFamily="34" charset="0"/>
              </a:defRPr>
            </a:lvl5pPr>
          </a:lstStyle>
          <a:p>
            <a:pPr lvl="0"/>
            <a:endParaRPr lang="en-GB" dirty="0"/>
          </a:p>
        </p:txBody>
      </p:sp>
      <p:sp>
        <p:nvSpPr>
          <p:cNvPr id="13" name="Text Placeholder 12">
            <a:extLst>
              <a:ext uri="{FF2B5EF4-FFF2-40B4-BE49-F238E27FC236}">
                <a16:creationId xmlns:a16="http://schemas.microsoft.com/office/drawing/2014/main" id="{90898B98-2798-4E86-9DF6-5F10F5B859D8}"/>
              </a:ext>
            </a:extLst>
          </p:cNvPr>
          <p:cNvSpPr>
            <a:spLocks noGrp="1"/>
          </p:cNvSpPr>
          <p:nvPr>
            <p:ph type="body" sz="quarter" idx="13"/>
          </p:nvPr>
        </p:nvSpPr>
        <p:spPr>
          <a:xfrm>
            <a:off x="7053263" y="1009651"/>
            <a:ext cx="4694237" cy="2419350"/>
          </a:xfrm>
        </p:spPr>
        <p:txBody>
          <a:bodyPr>
            <a:normAutofit/>
          </a:bodyPr>
          <a:lstStyle>
            <a:lvl1pPr marL="0" indent="0">
              <a:buNone/>
              <a:defRPr sz="1100">
                <a:latin typeface="Verdana" panose="020B0604030504040204" pitchFamily="34" charset="0"/>
                <a:ea typeface="Verdana" panose="020B0604030504040204" pitchFamily="34" charset="0"/>
              </a:defRPr>
            </a:lvl1pPr>
            <a:lvl5pPr>
              <a:defRPr/>
            </a:lvl5pPr>
          </a:lstStyle>
          <a:p>
            <a:pPr lvl="0"/>
            <a:endParaRPr lang="en-GB" dirty="0"/>
          </a:p>
        </p:txBody>
      </p:sp>
      <p:sp>
        <p:nvSpPr>
          <p:cNvPr id="3" name="Table Placeholder 2">
            <a:extLst>
              <a:ext uri="{FF2B5EF4-FFF2-40B4-BE49-F238E27FC236}">
                <a16:creationId xmlns:a16="http://schemas.microsoft.com/office/drawing/2014/main" id="{C645DC23-2580-4164-8982-A8F42A6DC6AA}"/>
              </a:ext>
            </a:extLst>
          </p:cNvPr>
          <p:cNvSpPr>
            <a:spLocks noGrp="1"/>
          </p:cNvSpPr>
          <p:nvPr>
            <p:ph type="tbl" sz="quarter" idx="14"/>
          </p:nvPr>
        </p:nvSpPr>
        <p:spPr>
          <a:xfrm>
            <a:off x="261938" y="4075611"/>
            <a:ext cx="11485562" cy="2056903"/>
          </a:xfrm>
        </p:spPr>
        <p:txBody>
          <a:bodyPr/>
          <a:lstStyle/>
          <a:p>
            <a:endParaRPr lang="en-GB"/>
          </a:p>
        </p:txBody>
      </p:sp>
      <p:sp>
        <p:nvSpPr>
          <p:cNvPr id="5" name="Text Placeholder 4">
            <a:extLst>
              <a:ext uri="{FF2B5EF4-FFF2-40B4-BE49-F238E27FC236}">
                <a16:creationId xmlns:a16="http://schemas.microsoft.com/office/drawing/2014/main" id="{FDAA6555-2B0A-499A-BA4B-83CF98E1997E}"/>
              </a:ext>
            </a:extLst>
          </p:cNvPr>
          <p:cNvSpPr>
            <a:spLocks noGrp="1"/>
          </p:cNvSpPr>
          <p:nvPr>
            <p:ph type="body" sz="quarter" idx="15" hasCustomPrompt="1"/>
          </p:nvPr>
        </p:nvSpPr>
        <p:spPr>
          <a:xfrm>
            <a:off x="6156325" y="6200775"/>
            <a:ext cx="2465388" cy="382588"/>
          </a:xfrm>
        </p:spPr>
        <p:txBody>
          <a:bodyPr>
            <a:normAutofit/>
          </a:bodyPr>
          <a:lstStyle>
            <a:lvl1pPr marL="0" indent="0">
              <a:spcBef>
                <a:spcPts val="0"/>
              </a:spcBef>
              <a:buNone/>
              <a:defRPr sz="900">
                <a:solidFill>
                  <a:srgbClr val="FF0000"/>
                </a:solidFill>
                <a:latin typeface="Verdana" panose="020B0604030504040204" pitchFamily="34" charset="0"/>
                <a:ea typeface="Verdana" panose="020B0604030504040204" pitchFamily="34" charset="0"/>
              </a:defRPr>
            </a:lvl1pPr>
          </a:lstStyle>
          <a:p>
            <a:pPr lvl="0"/>
            <a:r>
              <a:rPr lang="en-GB" sz="900" dirty="0">
                <a:latin typeface="Verdana" panose="020B0604030504040204" pitchFamily="34" charset="0"/>
                <a:ea typeface="Verdana" panose="020B0604030504040204" pitchFamily="34" charset="0"/>
              </a:rPr>
              <a:t>These five days should be treated</a:t>
            </a:r>
          </a:p>
          <a:p>
            <a:pPr lvl="0"/>
            <a:r>
              <a:rPr lang="en-GB" sz="900" dirty="0">
                <a:latin typeface="Verdana" panose="020B0604030504040204" pitchFamily="34" charset="0"/>
                <a:ea typeface="Verdana" panose="020B0604030504040204" pitchFamily="34" charset="0"/>
              </a:rPr>
              <a:t>as incomplete</a:t>
            </a:r>
            <a:endParaRPr lang="en-GB" dirty="0"/>
          </a:p>
        </p:txBody>
      </p:sp>
      <p:sp>
        <p:nvSpPr>
          <p:cNvPr id="8" name="Text Placeholder 7">
            <a:extLst>
              <a:ext uri="{FF2B5EF4-FFF2-40B4-BE49-F238E27FC236}">
                <a16:creationId xmlns:a16="http://schemas.microsoft.com/office/drawing/2014/main" id="{0B84EF92-0B16-4814-98FD-8126C0AE3E7B}"/>
              </a:ext>
            </a:extLst>
          </p:cNvPr>
          <p:cNvSpPr>
            <a:spLocks noGrp="1"/>
          </p:cNvSpPr>
          <p:nvPr>
            <p:ph type="body" sz="quarter" idx="16"/>
          </p:nvPr>
        </p:nvSpPr>
        <p:spPr>
          <a:xfrm>
            <a:off x="261938" y="3692526"/>
            <a:ext cx="11485562" cy="261938"/>
          </a:xfrm>
        </p:spPr>
        <p:txBody>
          <a:bodyPr>
            <a:normAutofit/>
          </a:bodyPr>
          <a:lstStyle>
            <a:lvl1pPr marL="0" indent="0">
              <a:buNone/>
              <a:defRPr sz="1200" b="1">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18970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g_tabl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5F9958F-2241-C147-994A-DB99E5B87CCA}"/>
              </a:ext>
            </a:extLst>
          </p:cNvPr>
          <p:cNvSpPr>
            <a:spLocks noGrp="1"/>
          </p:cNvSpPr>
          <p:nvPr>
            <p:ph type="body" sz="quarter" idx="13"/>
          </p:nvPr>
        </p:nvSpPr>
        <p:spPr>
          <a:xfrm>
            <a:off x="165100" y="139700"/>
            <a:ext cx="11849100" cy="431800"/>
          </a:xfrm>
        </p:spPr>
        <p:txBody>
          <a:bodyPr>
            <a:noAutofit/>
          </a:bodyPr>
          <a:lstStyle>
            <a:lvl1pPr marL="0" indent="0">
              <a:buNone/>
              <a:defRPr sz="14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b="1">
                <a:latin typeface="Verdana" panose="020B0604030504040204" pitchFamily="34" charset="0"/>
                <a:ea typeface="Verdana" panose="020B0604030504040204" pitchFamily="34" charset="0"/>
                <a:cs typeface="Verdana" panose="020B0604030504040204" pitchFamily="34" charset="0"/>
              </a:defRPr>
            </a:lvl2pPr>
            <a:lvl3pPr marL="914400" indent="0">
              <a:buNone/>
              <a:defRPr sz="1400" b="1">
                <a:latin typeface="Verdana" panose="020B0604030504040204" pitchFamily="34" charset="0"/>
                <a:ea typeface="Verdana" panose="020B0604030504040204" pitchFamily="34" charset="0"/>
                <a:cs typeface="Verdana" panose="020B0604030504040204" pitchFamily="34" charset="0"/>
              </a:defRPr>
            </a:lvl3pPr>
            <a:lvl4pPr marL="1371600" indent="0">
              <a:buNone/>
              <a:defRPr sz="1400" b="1">
                <a:latin typeface="Verdana" panose="020B0604030504040204" pitchFamily="34" charset="0"/>
                <a:ea typeface="Verdana" panose="020B0604030504040204" pitchFamily="34" charset="0"/>
                <a:cs typeface="Verdana" panose="020B0604030504040204" pitchFamily="34" charset="0"/>
              </a:defRPr>
            </a:lvl4pPr>
            <a:lvl5pPr marL="1828800" indent="0">
              <a:buNone/>
              <a:defRPr sz="1400" b="1">
                <a:latin typeface="Verdana" panose="020B0604030504040204" pitchFamily="34" charset="0"/>
                <a:ea typeface="Verdana" panose="020B0604030504040204" pitchFamily="34" charset="0"/>
                <a:cs typeface="Verdana" panose="020B0604030504040204" pitchFamily="34" charset="0"/>
              </a:defRPr>
            </a:lvl5pPr>
          </a:lstStyle>
          <a:p>
            <a:pPr lvl="0"/>
            <a:endParaRPr lang="en-US" dirty="0"/>
          </a:p>
        </p:txBody>
      </p:sp>
      <p:sp>
        <p:nvSpPr>
          <p:cNvPr id="9" name="Table Placeholder 8">
            <a:extLst>
              <a:ext uri="{FF2B5EF4-FFF2-40B4-BE49-F238E27FC236}">
                <a16:creationId xmlns:a16="http://schemas.microsoft.com/office/drawing/2014/main" id="{7A44C8C8-95D7-B143-AD3D-41FA65B0ECF4}"/>
              </a:ext>
            </a:extLst>
          </p:cNvPr>
          <p:cNvSpPr>
            <a:spLocks noGrp="1"/>
          </p:cNvSpPr>
          <p:nvPr>
            <p:ph type="tbl" sz="quarter" idx="14"/>
          </p:nvPr>
        </p:nvSpPr>
        <p:spPr>
          <a:xfrm>
            <a:off x="165100" y="660400"/>
            <a:ext cx="11849100" cy="1778000"/>
          </a:xfrm>
        </p:spPr>
        <p:txBody>
          <a:bodyPr>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
        <p:nvSpPr>
          <p:cNvPr id="3" name="Table Placeholder 2">
            <a:extLst>
              <a:ext uri="{FF2B5EF4-FFF2-40B4-BE49-F238E27FC236}">
                <a16:creationId xmlns:a16="http://schemas.microsoft.com/office/drawing/2014/main" id="{7C6656B0-9A71-B141-A956-1E780BBF4F70}"/>
              </a:ext>
            </a:extLst>
          </p:cNvPr>
          <p:cNvSpPr>
            <a:spLocks noGrp="1"/>
          </p:cNvSpPr>
          <p:nvPr>
            <p:ph type="tbl" sz="quarter" idx="15"/>
          </p:nvPr>
        </p:nvSpPr>
        <p:spPr>
          <a:xfrm>
            <a:off x="171450" y="2527300"/>
            <a:ext cx="11849100" cy="1803400"/>
          </a:xfrm>
        </p:spPr>
        <p:txBody>
          <a:bodyPr/>
          <a:lstStyle/>
          <a:p>
            <a:endParaRPr lang="en-US"/>
          </a:p>
        </p:txBody>
      </p:sp>
      <p:sp>
        <p:nvSpPr>
          <p:cNvPr id="5" name="Table Placeholder 4">
            <a:extLst>
              <a:ext uri="{FF2B5EF4-FFF2-40B4-BE49-F238E27FC236}">
                <a16:creationId xmlns:a16="http://schemas.microsoft.com/office/drawing/2014/main" id="{69BF0788-E9A1-D241-B7FD-C405D4765541}"/>
              </a:ext>
            </a:extLst>
          </p:cNvPr>
          <p:cNvSpPr>
            <a:spLocks noGrp="1"/>
          </p:cNvSpPr>
          <p:nvPr>
            <p:ph type="tbl" sz="quarter" idx="16"/>
          </p:nvPr>
        </p:nvSpPr>
        <p:spPr>
          <a:xfrm>
            <a:off x="171450" y="4419600"/>
            <a:ext cx="11849100" cy="1778000"/>
          </a:xfrm>
        </p:spPr>
        <p:txBody>
          <a:bodyPr/>
          <a:lstStyle/>
          <a:p>
            <a:endParaRPr lang="en-US"/>
          </a:p>
        </p:txBody>
      </p:sp>
    </p:spTree>
    <p:extLst>
      <p:ext uri="{BB962C8B-B14F-4D97-AF65-F5344CB8AC3E}">
        <p14:creationId xmlns:p14="http://schemas.microsoft.com/office/powerpoint/2010/main" val="64492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ad_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C2A359-EB6B-48B8-BADF-F77C270F4578}"/>
              </a:ext>
            </a:extLst>
          </p:cNvPr>
          <p:cNvSpPr>
            <a:spLocks noGrp="1"/>
          </p:cNvSpPr>
          <p:nvPr>
            <p:ph type="pic" sz="quarter" idx="10"/>
          </p:nvPr>
        </p:nvSpPr>
        <p:spPr>
          <a:xfrm>
            <a:off x="0" y="0"/>
            <a:ext cx="6096000" cy="3429000"/>
          </a:xfrm>
        </p:spPr>
        <p:txBody>
          <a:bodyPr/>
          <a:lstStyle/>
          <a:p>
            <a:endParaRPr lang="en-GB"/>
          </a:p>
        </p:txBody>
      </p:sp>
      <p:sp>
        <p:nvSpPr>
          <p:cNvPr id="9" name="Picture Placeholder 8">
            <a:extLst>
              <a:ext uri="{FF2B5EF4-FFF2-40B4-BE49-F238E27FC236}">
                <a16:creationId xmlns:a16="http://schemas.microsoft.com/office/drawing/2014/main" id="{9F407F1D-3A79-4A7D-854F-87BA0868B3F8}"/>
              </a:ext>
            </a:extLst>
          </p:cNvPr>
          <p:cNvSpPr>
            <a:spLocks noGrp="1"/>
          </p:cNvSpPr>
          <p:nvPr>
            <p:ph type="pic" sz="quarter" idx="11"/>
          </p:nvPr>
        </p:nvSpPr>
        <p:spPr>
          <a:xfrm>
            <a:off x="6096000" y="0"/>
            <a:ext cx="6096000" cy="3429000"/>
          </a:xfrm>
        </p:spPr>
        <p:txBody>
          <a:bodyPr/>
          <a:lstStyle/>
          <a:p>
            <a:endParaRPr lang="en-GB"/>
          </a:p>
        </p:txBody>
      </p:sp>
      <p:sp>
        <p:nvSpPr>
          <p:cNvPr id="11" name="Picture Placeholder 10">
            <a:extLst>
              <a:ext uri="{FF2B5EF4-FFF2-40B4-BE49-F238E27FC236}">
                <a16:creationId xmlns:a16="http://schemas.microsoft.com/office/drawing/2014/main" id="{1C8F8397-18C4-463A-8D22-0AB31BBEF88C}"/>
              </a:ext>
            </a:extLst>
          </p:cNvPr>
          <p:cNvSpPr>
            <a:spLocks noGrp="1"/>
          </p:cNvSpPr>
          <p:nvPr>
            <p:ph type="pic" sz="quarter" idx="12"/>
          </p:nvPr>
        </p:nvSpPr>
        <p:spPr>
          <a:xfrm>
            <a:off x="0" y="3437709"/>
            <a:ext cx="6096000" cy="3429000"/>
          </a:xfrm>
        </p:spPr>
        <p:txBody>
          <a:bodyPr/>
          <a:lstStyle/>
          <a:p>
            <a:endParaRPr lang="en-GB"/>
          </a:p>
        </p:txBody>
      </p:sp>
      <p:sp>
        <p:nvSpPr>
          <p:cNvPr id="13" name="Picture Placeholder 12">
            <a:extLst>
              <a:ext uri="{FF2B5EF4-FFF2-40B4-BE49-F238E27FC236}">
                <a16:creationId xmlns:a16="http://schemas.microsoft.com/office/drawing/2014/main" id="{290F0495-4ABE-4EAE-86D0-8C2724236934}"/>
              </a:ext>
            </a:extLst>
          </p:cNvPr>
          <p:cNvSpPr>
            <a:spLocks noGrp="1"/>
          </p:cNvSpPr>
          <p:nvPr>
            <p:ph type="pic" sz="quarter" idx="13"/>
          </p:nvPr>
        </p:nvSpPr>
        <p:spPr>
          <a:xfrm>
            <a:off x="6096000" y="3437709"/>
            <a:ext cx="6096000" cy="3429000"/>
          </a:xfrm>
        </p:spPr>
        <p:txBody>
          <a:bodyPr/>
          <a:lstStyle/>
          <a:p>
            <a:endParaRPr lang="en-GB"/>
          </a:p>
        </p:txBody>
      </p:sp>
    </p:spTree>
    <p:extLst>
      <p:ext uri="{BB962C8B-B14F-4D97-AF65-F5344CB8AC3E}">
        <p14:creationId xmlns:p14="http://schemas.microsoft.com/office/powerpoint/2010/main" val="388287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_image_text_righ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6979956-2084-4C9A-968F-92D6037EDEE0}"/>
              </a:ext>
            </a:extLst>
          </p:cNvPr>
          <p:cNvSpPr>
            <a:spLocks noGrp="1"/>
          </p:cNvSpPr>
          <p:nvPr>
            <p:ph type="body" sz="quarter" idx="10"/>
          </p:nvPr>
        </p:nvSpPr>
        <p:spPr>
          <a:xfrm>
            <a:off x="208462" y="138725"/>
            <a:ext cx="11835901" cy="287338"/>
          </a:xfrm>
        </p:spPr>
        <p:txBody>
          <a:bodyPr>
            <a:noAutofit/>
          </a:bodyPr>
          <a:lstStyle>
            <a:lvl1pPr marL="0" indent="0">
              <a:buNone/>
              <a:defRPr sz="1200">
                <a:latin typeface="Verdana" panose="020B0604030504040204" pitchFamily="34" charset="0"/>
                <a:ea typeface="Verdana" panose="020B0604030504040204" pitchFamily="34" charset="0"/>
              </a:defRPr>
            </a:lvl1pPr>
            <a:lvl2pPr marL="457200" indent="0">
              <a:buNone/>
              <a:defRPr sz="1200">
                <a:latin typeface="Verdana" panose="020B0604030504040204" pitchFamily="34" charset="0"/>
                <a:ea typeface="Verdana" panose="020B0604030504040204" pitchFamily="34" charset="0"/>
              </a:defRPr>
            </a:lvl2pPr>
            <a:lvl3pPr marL="914400" indent="0">
              <a:buNone/>
              <a:defRPr sz="1200">
                <a:latin typeface="Verdana" panose="020B0604030504040204" pitchFamily="34" charset="0"/>
                <a:ea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defRPr>
            </a:lvl5pPr>
          </a:lstStyle>
          <a:p>
            <a:pPr lvl="0"/>
            <a:endParaRPr lang="en-GB" dirty="0"/>
          </a:p>
        </p:txBody>
      </p:sp>
      <p:sp>
        <p:nvSpPr>
          <p:cNvPr id="9" name="Picture Placeholder 8">
            <a:extLst>
              <a:ext uri="{FF2B5EF4-FFF2-40B4-BE49-F238E27FC236}">
                <a16:creationId xmlns:a16="http://schemas.microsoft.com/office/drawing/2014/main" id="{ED4888C3-8FE4-4A64-9A6E-C2CBAE0E2E30}"/>
              </a:ext>
            </a:extLst>
          </p:cNvPr>
          <p:cNvSpPr>
            <a:spLocks noGrp="1"/>
          </p:cNvSpPr>
          <p:nvPr>
            <p:ph type="pic" sz="quarter" idx="11"/>
          </p:nvPr>
        </p:nvSpPr>
        <p:spPr>
          <a:xfrm>
            <a:off x="208462" y="582794"/>
            <a:ext cx="6705600" cy="5992812"/>
          </a:xfrm>
        </p:spPr>
        <p:txBody>
          <a:bodyPr/>
          <a:lstStyle/>
          <a:p>
            <a:endParaRPr lang="en-GB"/>
          </a:p>
        </p:txBody>
      </p:sp>
      <p:sp>
        <p:nvSpPr>
          <p:cNvPr id="11" name="Text Placeholder 10">
            <a:extLst>
              <a:ext uri="{FF2B5EF4-FFF2-40B4-BE49-F238E27FC236}">
                <a16:creationId xmlns:a16="http://schemas.microsoft.com/office/drawing/2014/main" id="{843D6CA9-9189-4246-8339-3684F9C957E2}"/>
              </a:ext>
            </a:extLst>
          </p:cNvPr>
          <p:cNvSpPr>
            <a:spLocks noGrp="1"/>
          </p:cNvSpPr>
          <p:nvPr>
            <p:ph type="body" sz="quarter" idx="12"/>
          </p:nvPr>
        </p:nvSpPr>
        <p:spPr>
          <a:xfrm>
            <a:off x="7210426" y="582793"/>
            <a:ext cx="4485186" cy="1463721"/>
          </a:xfrm>
        </p:spPr>
        <p:txBody>
          <a:bodyPr>
            <a:normAutofit/>
          </a:bodyPr>
          <a:lstStyle>
            <a:lvl1pPr marL="0" indent="0">
              <a:buNone/>
              <a:defRPr sz="1100">
                <a:latin typeface="Verdana" panose="020B0604030504040204" pitchFamily="34" charset="0"/>
                <a:ea typeface="Verdana" panose="020B0604030504040204" pitchFamily="34" charset="0"/>
              </a:defRPr>
            </a:lvl1pPr>
            <a:lvl2pPr marL="457200" indent="0">
              <a:buNone/>
              <a:defRPr sz="1100">
                <a:latin typeface="Verdana" panose="020B0604030504040204" pitchFamily="34" charset="0"/>
                <a:ea typeface="Verdana" panose="020B0604030504040204" pitchFamily="34" charset="0"/>
              </a:defRPr>
            </a:lvl2pPr>
            <a:lvl3pPr marL="914400" indent="0">
              <a:buNone/>
              <a:defRPr sz="1100">
                <a:latin typeface="Verdana" panose="020B0604030504040204" pitchFamily="34" charset="0"/>
                <a:ea typeface="Verdana" panose="020B0604030504040204" pitchFamily="34" charset="0"/>
              </a:defRPr>
            </a:lvl3pPr>
            <a:lvl4pPr marL="1371600" indent="0">
              <a:buNone/>
              <a:defRPr sz="1100">
                <a:latin typeface="Verdana" panose="020B0604030504040204" pitchFamily="34" charset="0"/>
                <a:ea typeface="Verdana" panose="020B0604030504040204" pitchFamily="34" charset="0"/>
              </a:defRPr>
            </a:lvl4pPr>
            <a:lvl5pPr marL="1828800" indent="0">
              <a:buNone/>
              <a:defRPr sz="1100">
                <a:latin typeface="Verdana" panose="020B0604030504040204" pitchFamily="34" charset="0"/>
                <a:ea typeface="Verdana" panose="020B0604030504040204" pitchFamily="34" charset="0"/>
              </a:defRPr>
            </a:lvl5pPr>
          </a:lstStyle>
          <a:p>
            <a:pPr lvl="0"/>
            <a:endParaRPr lang="en-GB" dirty="0"/>
          </a:p>
        </p:txBody>
      </p:sp>
      <p:sp>
        <p:nvSpPr>
          <p:cNvPr id="13" name="Text Placeholder 12">
            <a:extLst>
              <a:ext uri="{FF2B5EF4-FFF2-40B4-BE49-F238E27FC236}">
                <a16:creationId xmlns:a16="http://schemas.microsoft.com/office/drawing/2014/main" id="{A77851B6-3CE9-40E2-94E5-4513528C0565}"/>
              </a:ext>
            </a:extLst>
          </p:cNvPr>
          <p:cNvSpPr>
            <a:spLocks noGrp="1"/>
          </p:cNvSpPr>
          <p:nvPr>
            <p:ph type="body" sz="quarter" idx="13"/>
          </p:nvPr>
        </p:nvSpPr>
        <p:spPr>
          <a:xfrm>
            <a:off x="7210426" y="2220913"/>
            <a:ext cx="4484688" cy="565150"/>
          </a:xfrm>
        </p:spPr>
        <p:txBody>
          <a:bodyPr>
            <a:noAutofit/>
          </a:bodyPr>
          <a:lstStyle>
            <a:lvl1pPr marL="0" indent="0">
              <a:buNone/>
              <a:defRPr sz="1100">
                <a:solidFill>
                  <a:srgbClr val="FF0000"/>
                </a:solidFill>
                <a:latin typeface="Verdana" panose="020B0604030504040204" pitchFamily="34" charset="0"/>
                <a:ea typeface="Verdana" panose="020B0604030504040204" pitchFamily="34" charset="0"/>
              </a:defRPr>
            </a:lvl1pPr>
            <a:lvl2pPr marL="457200" indent="0">
              <a:buNone/>
              <a:defRPr sz="1100">
                <a:solidFill>
                  <a:srgbClr val="FF0000"/>
                </a:solidFill>
                <a:latin typeface="Verdana" panose="020B0604030504040204" pitchFamily="34" charset="0"/>
                <a:ea typeface="Verdana" panose="020B0604030504040204" pitchFamily="34" charset="0"/>
              </a:defRPr>
            </a:lvl2pPr>
            <a:lvl3pPr marL="914400" indent="0">
              <a:buNone/>
              <a:defRPr sz="1100">
                <a:solidFill>
                  <a:srgbClr val="FF0000"/>
                </a:solidFill>
                <a:latin typeface="Verdana" panose="020B0604030504040204" pitchFamily="34" charset="0"/>
                <a:ea typeface="Verdana" panose="020B0604030504040204" pitchFamily="34" charset="0"/>
              </a:defRPr>
            </a:lvl3pPr>
            <a:lvl4pPr marL="1371600" indent="0">
              <a:buNone/>
              <a:defRPr sz="1100">
                <a:solidFill>
                  <a:srgbClr val="FF0000"/>
                </a:solidFill>
                <a:latin typeface="Verdana" panose="020B0604030504040204" pitchFamily="34" charset="0"/>
                <a:ea typeface="Verdana" panose="020B0604030504040204" pitchFamily="34" charset="0"/>
              </a:defRPr>
            </a:lvl4pPr>
            <a:lvl5pPr marL="1828800" indent="0">
              <a:buNone/>
              <a:defRPr sz="1100">
                <a:solidFill>
                  <a:srgbClr val="FF0000"/>
                </a:solidFill>
                <a:latin typeface="Verdana" panose="020B0604030504040204" pitchFamily="34" charset="0"/>
                <a:ea typeface="Verdana" panose="020B0604030504040204" pitchFamily="34" charset="0"/>
              </a:defRPr>
            </a:lvl5pPr>
          </a:lstStyle>
          <a:p>
            <a:pPr lvl="0"/>
            <a:endParaRPr lang="en-GB" dirty="0"/>
          </a:p>
        </p:txBody>
      </p:sp>
    </p:spTree>
    <p:extLst>
      <p:ext uri="{BB962C8B-B14F-4D97-AF65-F5344CB8AC3E}">
        <p14:creationId xmlns:p14="http://schemas.microsoft.com/office/powerpoint/2010/main" val="291118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_image_text_right_table_righ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6979956-2084-4C9A-968F-92D6037EDEE0}"/>
              </a:ext>
            </a:extLst>
          </p:cNvPr>
          <p:cNvSpPr>
            <a:spLocks noGrp="1"/>
          </p:cNvSpPr>
          <p:nvPr>
            <p:ph type="body" sz="quarter" idx="10"/>
          </p:nvPr>
        </p:nvSpPr>
        <p:spPr>
          <a:xfrm>
            <a:off x="208462" y="138725"/>
            <a:ext cx="11835901" cy="287338"/>
          </a:xfrm>
        </p:spPr>
        <p:txBody>
          <a:bodyPr>
            <a:noAutofit/>
          </a:bodyPr>
          <a:lstStyle>
            <a:lvl1pPr marL="0" indent="0">
              <a:buNone/>
              <a:defRPr sz="1200">
                <a:latin typeface="Verdana" panose="020B0604030504040204" pitchFamily="34" charset="0"/>
                <a:ea typeface="Verdana" panose="020B0604030504040204" pitchFamily="34" charset="0"/>
              </a:defRPr>
            </a:lvl1pPr>
            <a:lvl2pPr marL="457200" indent="0">
              <a:buNone/>
              <a:defRPr sz="1200">
                <a:latin typeface="Verdana" panose="020B0604030504040204" pitchFamily="34" charset="0"/>
                <a:ea typeface="Verdana" panose="020B0604030504040204" pitchFamily="34" charset="0"/>
              </a:defRPr>
            </a:lvl2pPr>
            <a:lvl3pPr marL="914400" indent="0">
              <a:buNone/>
              <a:defRPr sz="1200">
                <a:latin typeface="Verdana" panose="020B0604030504040204" pitchFamily="34" charset="0"/>
                <a:ea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defRPr>
            </a:lvl5pPr>
          </a:lstStyle>
          <a:p>
            <a:pPr lvl="0"/>
            <a:endParaRPr lang="en-GB" dirty="0"/>
          </a:p>
        </p:txBody>
      </p:sp>
      <p:sp>
        <p:nvSpPr>
          <p:cNvPr id="9" name="Picture Placeholder 8">
            <a:extLst>
              <a:ext uri="{FF2B5EF4-FFF2-40B4-BE49-F238E27FC236}">
                <a16:creationId xmlns:a16="http://schemas.microsoft.com/office/drawing/2014/main" id="{ED4888C3-8FE4-4A64-9A6E-C2CBAE0E2E30}"/>
              </a:ext>
            </a:extLst>
          </p:cNvPr>
          <p:cNvSpPr>
            <a:spLocks noGrp="1"/>
          </p:cNvSpPr>
          <p:nvPr>
            <p:ph type="pic" sz="quarter" idx="11"/>
          </p:nvPr>
        </p:nvSpPr>
        <p:spPr>
          <a:xfrm>
            <a:off x="208462" y="582794"/>
            <a:ext cx="6705600" cy="5992812"/>
          </a:xfrm>
        </p:spPr>
        <p:txBody>
          <a:bodyPr/>
          <a:lstStyle/>
          <a:p>
            <a:endParaRPr lang="en-GB"/>
          </a:p>
        </p:txBody>
      </p:sp>
      <p:sp>
        <p:nvSpPr>
          <p:cNvPr id="11" name="Text Placeholder 10">
            <a:extLst>
              <a:ext uri="{FF2B5EF4-FFF2-40B4-BE49-F238E27FC236}">
                <a16:creationId xmlns:a16="http://schemas.microsoft.com/office/drawing/2014/main" id="{843D6CA9-9189-4246-8339-3684F9C957E2}"/>
              </a:ext>
            </a:extLst>
          </p:cNvPr>
          <p:cNvSpPr>
            <a:spLocks noGrp="1"/>
          </p:cNvSpPr>
          <p:nvPr>
            <p:ph type="body" sz="quarter" idx="12"/>
          </p:nvPr>
        </p:nvSpPr>
        <p:spPr>
          <a:xfrm>
            <a:off x="7210426" y="582793"/>
            <a:ext cx="4485186" cy="2186305"/>
          </a:xfrm>
        </p:spPr>
        <p:txBody>
          <a:bodyPr>
            <a:normAutofit/>
          </a:bodyPr>
          <a:lstStyle>
            <a:lvl1pPr marL="0" indent="0">
              <a:buNone/>
              <a:defRPr sz="1100">
                <a:latin typeface="Verdana" panose="020B0604030504040204" pitchFamily="34" charset="0"/>
                <a:ea typeface="Verdana" panose="020B0604030504040204" pitchFamily="34" charset="0"/>
              </a:defRPr>
            </a:lvl1pPr>
            <a:lvl2pPr marL="457200" indent="0">
              <a:buNone/>
              <a:defRPr sz="1100">
                <a:latin typeface="Verdana" panose="020B0604030504040204" pitchFamily="34" charset="0"/>
                <a:ea typeface="Verdana" panose="020B0604030504040204" pitchFamily="34" charset="0"/>
              </a:defRPr>
            </a:lvl2pPr>
            <a:lvl3pPr marL="914400" indent="0">
              <a:buNone/>
              <a:defRPr sz="1100">
                <a:latin typeface="Verdana" panose="020B0604030504040204" pitchFamily="34" charset="0"/>
                <a:ea typeface="Verdana" panose="020B0604030504040204" pitchFamily="34" charset="0"/>
              </a:defRPr>
            </a:lvl3pPr>
            <a:lvl4pPr marL="1371600" indent="0">
              <a:buNone/>
              <a:defRPr sz="1100">
                <a:latin typeface="Verdana" panose="020B0604030504040204" pitchFamily="34" charset="0"/>
                <a:ea typeface="Verdana" panose="020B0604030504040204" pitchFamily="34" charset="0"/>
              </a:defRPr>
            </a:lvl4pPr>
            <a:lvl5pPr marL="1828800" indent="0">
              <a:buNone/>
              <a:defRPr sz="1100">
                <a:latin typeface="Verdana" panose="020B0604030504040204" pitchFamily="34" charset="0"/>
                <a:ea typeface="Verdana" panose="020B0604030504040204" pitchFamily="34" charset="0"/>
              </a:defRPr>
            </a:lvl5pPr>
          </a:lstStyle>
          <a:p>
            <a:pPr lvl="0"/>
            <a:endParaRPr lang="en-GB" dirty="0"/>
          </a:p>
        </p:txBody>
      </p:sp>
      <p:sp>
        <p:nvSpPr>
          <p:cNvPr id="13" name="Text Placeholder 12">
            <a:extLst>
              <a:ext uri="{FF2B5EF4-FFF2-40B4-BE49-F238E27FC236}">
                <a16:creationId xmlns:a16="http://schemas.microsoft.com/office/drawing/2014/main" id="{A77851B6-3CE9-40E2-94E5-4513528C0565}"/>
              </a:ext>
            </a:extLst>
          </p:cNvPr>
          <p:cNvSpPr>
            <a:spLocks noGrp="1"/>
          </p:cNvSpPr>
          <p:nvPr>
            <p:ph type="body" sz="quarter" idx="13"/>
          </p:nvPr>
        </p:nvSpPr>
        <p:spPr>
          <a:xfrm>
            <a:off x="7210424" y="2978536"/>
            <a:ext cx="4484688" cy="565150"/>
          </a:xfrm>
        </p:spPr>
        <p:txBody>
          <a:bodyPr>
            <a:noAutofit/>
          </a:bodyPr>
          <a:lstStyle>
            <a:lvl1pPr marL="0" indent="0">
              <a:buNone/>
              <a:defRPr sz="1100">
                <a:solidFill>
                  <a:srgbClr val="FF0000"/>
                </a:solidFill>
                <a:latin typeface="Verdana" panose="020B0604030504040204" pitchFamily="34" charset="0"/>
                <a:ea typeface="Verdana" panose="020B0604030504040204" pitchFamily="34" charset="0"/>
              </a:defRPr>
            </a:lvl1pPr>
            <a:lvl2pPr marL="457200" indent="0">
              <a:buNone/>
              <a:defRPr sz="1100">
                <a:solidFill>
                  <a:srgbClr val="FF0000"/>
                </a:solidFill>
                <a:latin typeface="Verdana" panose="020B0604030504040204" pitchFamily="34" charset="0"/>
                <a:ea typeface="Verdana" panose="020B0604030504040204" pitchFamily="34" charset="0"/>
              </a:defRPr>
            </a:lvl2pPr>
            <a:lvl3pPr marL="914400" indent="0">
              <a:buNone/>
              <a:defRPr sz="1100">
                <a:solidFill>
                  <a:srgbClr val="FF0000"/>
                </a:solidFill>
                <a:latin typeface="Verdana" panose="020B0604030504040204" pitchFamily="34" charset="0"/>
                <a:ea typeface="Verdana" panose="020B0604030504040204" pitchFamily="34" charset="0"/>
              </a:defRPr>
            </a:lvl3pPr>
            <a:lvl4pPr marL="1371600" indent="0">
              <a:buNone/>
              <a:defRPr sz="1100">
                <a:solidFill>
                  <a:srgbClr val="FF0000"/>
                </a:solidFill>
                <a:latin typeface="Verdana" panose="020B0604030504040204" pitchFamily="34" charset="0"/>
                <a:ea typeface="Verdana" panose="020B0604030504040204" pitchFamily="34" charset="0"/>
              </a:defRPr>
            </a:lvl4pPr>
            <a:lvl5pPr marL="1828800" indent="0">
              <a:buNone/>
              <a:defRPr sz="1100">
                <a:solidFill>
                  <a:srgbClr val="FF0000"/>
                </a:solidFill>
                <a:latin typeface="Verdana" panose="020B0604030504040204" pitchFamily="34" charset="0"/>
                <a:ea typeface="Verdana" panose="020B0604030504040204" pitchFamily="34" charset="0"/>
              </a:defRPr>
            </a:lvl5pPr>
          </a:lstStyle>
          <a:p>
            <a:pPr lvl="0"/>
            <a:endParaRPr lang="en-GB" dirty="0"/>
          </a:p>
        </p:txBody>
      </p:sp>
      <p:sp>
        <p:nvSpPr>
          <p:cNvPr id="3" name="Table Placeholder 2">
            <a:extLst>
              <a:ext uri="{FF2B5EF4-FFF2-40B4-BE49-F238E27FC236}">
                <a16:creationId xmlns:a16="http://schemas.microsoft.com/office/drawing/2014/main" id="{02E17F62-6751-4EB8-8740-84CF7176E91C}"/>
              </a:ext>
            </a:extLst>
          </p:cNvPr>
          <p:cNvSpPr>
            <a:spLocks noGrp="1"/>
          </p:cNvSpPr>
          <p:nvPr>
            <p:ph type="tbl" sz="quarter" idx="14"/>
          </p:nvPr>
        </p:nvSpPr>
        <p:spPr>
          <a:xfrm>
            <a:off x="7210425" y="4389120"/>
            <a:ext cx="4484687" cy="2186305"/>
          </a:xfrm>
        </p:spPr>
        <p:txBody>
          <a:bodyPr/>
          <a:lstStyle/>
          <a:p>
            <a:endParaRPr lang="en-GB"/>
          </a:p>
        </p:txBody>
      </p:sp>
    </p:spTree>
    <p:extLst>
      <p:ext uri="{BB962C8B-B14F-4D97-AF65-F5344CB8AC3E}">
        <p14:creationId xmlns:p14="http://schemas.microsoft.com/office/powerpoint/2010/main" val="189450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_summary_table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2A95061-C360-41FC-9F67-CF736F26F1CF}"/>
              </a:ext>
            </a:extLst>
          </p:cNvPr>
          <p:cNvSpPr>
            <a:spLocks noGrp="1"/>
          </p:cNvSpPr>
          <p:nvPr>
            <p:ph type="body" sz="quarter" idx="10" hasCustomPrompt="1"/>
          </p:nvPr>
        </p:nvSpPr>
        <p:spPr>
          <a:xfrm>
            <a:off x="200025" y="182563"/>
            <a:ext cx="3936546" cy="619125"/>
          </a:xfrm>
        </p:spPr>
        <p:txBody>
          <a:bodyPr>
            <a:noAutofit/>
          </a:bodyPr>
          <a:lstStyle>
            <a:lvl1pPr marL="0" indent="0">
              <a:buNone/>
              <a:defRPr sz="1000" i="1">
                <a:solidFill>
                  <a:schemeClr val="accent1"/>
                </a:solidFill>
                <a:latin typeface="Verdana" panose="020B0604030504040204" pitchFamily="34" charset="0"/>
                <a:ea typeface="Verdana" panose="020B0604030504040204" pitchFamily="34" charset="0"/>
              </a:defRPr>
            </a:lvl1pPr>
            <a:lvl2pPr marL="457200" indent="0">
              <a:buNone/>
              <a:defRPr sz="1000">
                <a:latin typeface="Verdana" panose="020B0604030504040204" pitchFamily="34" charset="0"/>
                <a:ea typeface="Verdana" panose="020B0604030504040204" pitchFamily="34" charset="0"/>
              </a:defRPr>
            </a:lvl2pPr>
            <a:lvl3pPr marL="914400" indent="0">
              <a:buNone/>
              <a:defRPr sz="1000">
                <a:latin typeface="Verdana" panose="020B0604030504040204" pitchFamily="34" charset="0"/>
                <a:ea typeface="Verdana" panose="020B0604030504040204" pitchFamily="34" charset="0"/>
              </a:defRPr>
            </a:lvl3pPr>
            <a:lvl4pPr marL="1371600" indent="0">
              <a:buNone/>
              <a:defRPr sz="1000">
                <a:latin typeface="Verdana" panose="020B0604030504040204" pitchFamily="34" charset="0"/>
                <a:ea typeface="Verdana" panose="020B0604030504040204" pitchFamily="34" charset="0"/>
              </a:defRPr>
            </a:lvl4pPr>
            <a:lvl5pPr marL="1828800" indent="0">
              <a:buNone/>
              <a:defRPr sz="1000">
                <a:latin typeface="Verdana" panose="020B0604030504040204" pitchFamily="34" charset="0"/>
                <a:ea typeface="Verdana" panose="020B0604030504040204" pitchFamily="34" charset="0"/>
              </a:defRPr>
            </a:lvl5pPr>
          </a:lstStyle>
          <a:p>
            <a:pPr lvl="0"/>
            <a:r>
              <a:rPr lang="en-GB" dirty="0"/>
              <a:t>Areas are compared against their 15 statistical nearest neighbours. Ranks are therefore out of 16 with 1 being the highest and 16 being the lowest.</a:t>
            </a:r>
          </a:p>
        </p:txBody>
      </p:sp>
      <p:sp>
        <p:nvSpPr>
          <p:cNvPr id="9" name="Text Placeholder 8">
            <a:extLst>
              <a:ext uri="{FF2B5EF4-FFF2-40B4-BE49-F238E27FC236}">
                <a16:creationId xmlns:a16="http://schemas.microsoft.com/office/drawing/2014/main" id="{0202A66E-01CE-4042-8EA7-3C3BA6BE8F0C}"/>
              </a:ext>
            </a:extLst>
          </p:cNvPr>
          <p:cNvSpPr>
            <a:spLocks noGrp="1"/>
          </p:cNvSpPr>
          <p:nvPr>
            <p:ph type="body" sz="quarter" idx="11" hasCustomPrompt="1"/>
          </p:nvPr>
        </p:nvSpPr>
        <p:spPr>
          <a:xfrm>
            <a:off x="5983288" y="182563"/>
            <a:ext cx="5564187" cy="619125"/>
          </a:xfrm>
        </p:spPr>
        <p:txBody>
          <a:bodyPr>
            <a:noAutofit/>
          </a:bodyPr>
          <a:lstStyle>
            <a:lvl1pPr marL="0" indent="0">
              <a:buNone/>
              <a:defRPr sz="1000" i="1">
                <a:latin typeface="Verdana" panose="020B0604030504040204" pitchFamily="34" charset="0"/>
                <a:ea typeface="Verdana" panose="020B0604030504040204" pitchFamily="34" charset="0"/>
              </a:defRPr>
            </a:lvl1pPr>
            <a:lvl2pPr marL="457200" indent="0">
              <a:buNone/>
              <a:defRPr sz="1000">
                <a:latin typeface="Verdana" panose="020B0604030504040204" pitchFamily="34" charset="0"/>
                <a:ea typeface="Verdana" panose="020B0604030504040204" pitchFamily="34" charset="0"/>
              </a:defRPr>
            </a:lvl2pPr>
            <a:lvl3pPr marL="914400" indent="0">
              <a:buNone/>
              <a:defRPr sz="1000">
                <a:latin typeface="Verdana" panose="020B0604030504040204" pitchFamily="34" charset="0"/>
                <a:ea typeface="Verdana" panose="020B0604030504040204" pitchFamily="34" charset="0"/>
              </a:defRPr>
            </a:lvl3pPr>
            <a:lvl4pPr marL="1371600" indent="0">
              <a:buNone/>
              <a:defRPr sz="1000">
                <a:latin typeface="Verdana" panose="020B0604030504040204" pitchFamily="34" charset="0"/>
                <a:ea typeface="Verdana" panose="020B0604030504040204" pitchFamily="34" charset="0"/>
              </a:defRPr>
            </a:lvl4pPr>
            <a:lvl5pPr marL="1828800" indent="0">
              <a:buNone/>
              <a:defRPr sz="1000">
                <a:latin typeface="Verdana" panose="020B0604030504040204" pitchFamily="34" charset="0"/>
                <a:ea typeface="Verdana" panose="020B0604030504040204" pitchFamily="34" charset="0"/>
              </a:defRPr>
            </a:lvl5pPr>
          </a:lstStyle>
          <a:p>
            <a:pPr lvl="0"/>
            <a:r>
              <a:rPr lang="en-GB" dirty="0"/>
              <a:t>Statistical nearest neighbours are derived by The Chartered Institute of Public Finance and Accountancy (CIPFA) to group local authorities based on population characteristics, socioeconomic indicators, household and mortality characteristics.</a:t>
            </a:r>
          </a:p>
        </p:txBody>
      </p:sp>
      <p:sp>
        <p:nvSpPr>
          <p:cNvPr id="11" name="Text Placeholder 10">
            <a:extLst>
              <a:ext uri="{FF2B5EF4-FFF2-40B4-BE49-F238E27FC236}">
                <a16:creationId xmlns:a16="http://schemas.microsoft.com/office/drawing/2014/main" id="{CDC2B54B-7CC6-4D68-8F06-1C04EDCE62ED}"/>
              </a:ext>
            </a:extLst>
          </p:cNvPr>
          <p:cNvSpPr>
            <a:spLocks noGrp="1"/>
          </p:cNvSpPr>
          <p:nvPr>
            <p:ph type="body" sz="quarter" idx="12"/>
          </p:nvPr>
        </p:nvSpPr>
        <p:spPr>
          <a:xfrm>
            <a:off x="200025" y="1349739"/>
            <a:ext cx="11347450" cy="279400"/>
          </a:xfrm>
        </p:spPr>
        <p:txBody>
          <a:bodyPr>
            <a:noAutofit/>
          </a:bodyPr>
          <a:lstStyle>
            <a:lvl1pPr marL="0" indent="0">
              <a:buNone/>
              <a:defRPr sz="1200" b="1">
                <a:latin typeface="Verdana" panose="020B0604030504040204" pitchFamily="34" charset="0"/>
                <a:ea typeface="Verdana" panose="020B0604030504040204" pitchFamily="34" charset="0"/>
              </a:defRPr>
            </a:lvl1pPr>
            <a:lvl2pPr marL="457200" indent="0">
              <a:buNone/>
              <a:defRPr sz="1200" b="1">
                <a:latin typeface="Verdana" panose="020B0604030504040204" pitchFamily="34" charset="0"/>
                <a:ea typeface="Verdana" panose="020B0604030504040204" pitchFamily="34" charset="0"/>
              </a:defRPr>
            </a:lvl2pPr>
            <a:lvl3pPr marL="914400" indent="0">
              <a:buNone/>
              <a:defRPr sz="1200" b="1">
                <a:latin typeface="Verdana" panose="020B0604030504040204" pitchFamily="34" charset="0"/>
                <a:ea typeface="Verdana" panose="020B0604030504040204" pitchFamily="34" charset="0"/>
              </a:defRPr>
            </a:lvl3pPr>
            <a:lvl4pPr marL="1371600" indent="0">
              <a:buNone/>
              <a:defRPr sz="1200" b="1">
                <a:latin typeface="Verdana" panose="020B0604030504040204" pitchFamily="34" charset="0"/>
                <a:ea typeface="Verdana" panose="020B0604030504040204" pitchFamily="34" charset="0"/>
              </a:defRPr>
            </a:lvl4pPr>
            <a:lvl5pPr marL="1828800" indent="0">
              <a:buNone/>
              <a:defRPr sz="1200" b="1">
                <a:latin typeface="Verdana" panose="020B0604030504040204" pitchFamily="34" charset="0"/>
                <a:ea typeface="Verdana" panose="020B0604030504040204" pitchFamily="34" charset="0"/>
              </a:defRPr>
            </a:lvl5pPr>
          </a:lstStyle>
          <a:p>
            <a:pPr lvl="0"/>
            <a:endParaRPr lang="en-GB" dirty="0"/>
          </a:p>
        </p:txBody>
      </p:sp>
      <p:sp>
        <p:nvSpPr>
          <p:cNvPr id="13" name="Text Placeholder 12">
            <a:extLst>
              <a:ext uri="{FF2B5EF4-FFF2-40B4-BE49-F238E27FC236}">
                <a16:creationId xmlns:a16="http://schemas.microsoft.com/office/drawing/2014/main" id="{9DE2ADFB-21AB-4A0F-9663-CF9A28B56FFF}"/>
              </a:ext>
            </a:extLst>
          </p:cNvPr>
          <p:cNvSpPr>
            <a:spLocks noGrp="1"/>
          </p:cNvSpPr>
          <p:nvPr>
            <p:ph type="body" sz="quarter" idx="13"/>
          </p:nvPr>
        </p:nvSpPr>
        <p:spPr>
          <a:xfrm>
            <a:off x="200025" y="3770358"/>
            <a:ext cx="11347449" cy="279400"/>
          </a:xfrm>
        </p:spPr>
        <p:txBody>
          <a:bodyPr>
            <a:noAutofit/>
          </a:bodyPr>
          <a:lstStyle>
            <a:lvl1pPr marL="0" indent="0">
              <a:buNone/>
              <a:defRPr sz="1200" b="1">
                <a:latin typeface="Verdana" panose="020B0604030504040204" pitchFamily="34" charset="0"/>
                <a:ea typeface="Verdana" panose="020B0604030504040204" pitchFamily="34" charset="0"/>
              </a:defRPr>
            </a:lvl1pPr>
            <a:lvl2pPr marL="457200" indent="0">
              <a:buNone/>
              <a:defRPr sz="1200" b="1">
                <a:latin typeface="Verdana" panose="020B0604030504040204" pitchFamily="34" charset="0"/>
                <a:ea typeface="Verdana" panose="020B0604030504040204" pitchFamily="34" charset="0"/>
              </a:defRPr>
            </a:lvl2pPr>
            <a:lvl3pPr marL="914400" indent="0">
              <a:buNone/>
              <a:defRPr sz="1200" b="1">
                <a:latin typeface="Verdana" panose="020B0604030504040204" pitchFamily="34" charset="0"/>
                <a:ea typeface="Verdana" panose="020B0604030504040204" pitchFamily="34" charset="0"/>
              </a:defRPr>
            </a:lvl3pPr>
            <a:lvl4pPr marL="1371600" indent="0">
              <a:buNone/>
              <a:defRPr sz="1200" b="1">
                <a:latin typeface="Verdana" panose="020B0604030504040204" pitchFamily="34" charset="0"/>
                <a:ea typeface="Verdana" panose="020B0604030504040204" pitchFamily="34" charset="0"/>
              </a:defRPr>
            </a:lvl4pPr>
            <a:lvl5pPr marL="1828800" indent="0">
              <a:buNone/>
              <a:defRPr sz="1200" b="1">
                <a:latin typeface="Verdana" panose="020B0604030504040204" pitchFamily="34" charset="0"/>
                <a:ea typeface="Verdana" panose="020B0604030504040204" pitchFamily="34" charset="0"/>
              </a:defRPr>
            </a:lvl5pPr>
          </a:lstStyle>
          <a:p>
            <a:pPr lvl="0"/>
            <a:endParaRPr lang="en-GB" dirty="0"/>
          </a:p>
        </p:txBody>
      </p:sp>
      <p:sp>
        <p:nvSpPr>
          <p:cNvPr id="15" name="Table Placeholder 14">
            <a:extLst>
              <a:ext uri="{FF2B5EF4-FFF2-40B4-BE49-F238E27FC236}">
                <a16:creationId xmlns:a16="http://schemas.microsoft.com/office/drawing/2014/main" id="{376DD233-8880-45BD-84D8-85E668990400}"/>
              </a:ext>
            </a:extLst>
          </p:cNvPr>
          <p:cNvSpPr>
            <a:spLocks noGrp="1"/>
          </p:cNvSpPr>
          <p:nvPr>
            <p:ph type="tbl" sz="quarter" idx="14"/>
          </p:nvPr>
        </p:nvSpPr>
        <p:spPr>
          <a:xfrm>
            <a:off x="200024" y="1693885"/>
            <a:ext cx="11347450" cy="2011363"/>
          </a:xfrm>
        </p:spPr>
        <p:txBody>
          <a:bodyPr>
            <a:normAutofit/>
          </a:bodyPr>
          <a:lstStyle>
            <a:lvl1pPr marL="0" indent="0">
              <a:buNone/>
              <a:defRPr sz="1200"/>
            </a:lvl1pPr>
          </a:lstStyle>
          <a:p>
            <a:endParaRPr lang="en-GB"/>
          </a:p>
        </p:txBody>
      </p:sp>
      <p:sp>
        <p:nvSpPr>
          <p:cNvPr id="17" name="Table Placeholder 16">
            <a:extLst>
              <a:ext uri="{FF2B5EF4-FFF2-40B4-BE49-F238E27FC236}">
                <a16:creationId xmlns:a16="http://schemas.microsoft.com/office/drawing/2014/main" id="{5C21F71A-5214-4374-B5A0-55E9F41F4064}"/>
              </a:ext>
            </a:extLst>
          </p:cNvPr>
          <p:cNvSpPr>
            <a:spLocks noGrp="1"/>
          </p:cNvSpPr>
          <p:nvPr>
            <p:ph type="tbl" sz="quarter" idx="15"/>
          </p:nvPr>
        </p:nvSpPr>
        <p:spPr>
          <a:xfrm>
            <a:off x="200025" y="4114868"/>
            <a:ext cx="11347450" cy="2011362"/>
          </a:xfrm>
        </p:spPr>
        <p:txBody>
          <a:bodyPr>
            <a:normAutofit/>
          </a:bodyPr>
          <a:lstStyle>
            <a:lvl1pPr marL="0" indent="0">
              <a:buNone/>
              <a:defRPr sz="1200"/>
            </a:lvl1pPr>
          </a:lstStyle>
          <a:p>
            <a:endParaRPr lang="en-GB"/>
          </a:p>
        </p:txBody>
      </p:sp>
    </p:spTree>
    <p:extLst>
      <p:ext uri="{BB962C8B-B14F-4D97-AF65-F5344CB8AC3E}">
        <p14:creationId xmlns:p14="http://schemas.microsoft.com/office/powerpoint/2010/main" val="365610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mr_p1">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E1B2AA08-43A7-493D-918B-28D57BD6C226}"/>
              </a:ext>
            </a:extLst>
          </p:cNvPr>
          <p:cNvSpPr>
            <a:spLocks noGrp="1"/>
          </p:cNvSpPr>
          <p:nvPr>
            <p:ph type="tbl" sz="quarter" idx="10"/>
          </p:nvPr>
        </p:nvSpPr>
        <p:spPr>
          <a:xfrm>
            <a:off x="234769" y="192088"/>
            <a:ext cx="3675063" cy="3587750"/>
          </a:xfrm>
        </p:spPr>
        <p:txBody>
          <a:bodyPr>
            <a:normAutofit/>
          </a:bodyPr>
          <a:lstStyle>
            <a:lvl1pPr marL="0" indent="0">
              <a:buNone/>
              <a:defRPr sz="1000">
                <a:latin typeface="Verdana" panose="020B0604030504040204" pitchFamily="34" charset="0"/>
                <a:ea typeface="Verdana" panose="020B0604030504040204" pitchFamily="34" charset="0"/>
              </a:defRPr>
            </a:lvl1pPr>
          </a:lstStyle>
          <a:p>
            <a:endParaRPr lang="en-GB"/>
          </a:p>
        </p:txBody>
      </p:sp>
      <p:sp>
        <p:nvSpPr>
          <p:cNvPr id="9" name="Picture Placeholder 8">
            <a:extLst>
              <a:ext uri="{FF2B5EF4-FFF2-40B4-BE49-F238E27FC236}">
                <a16:creationId xmlns:a16="http://schemas.microsoft.com/office/drawing/2014/main" id="{EADD31BB-84F7-4DBA-9DD7-D09C23B84892}"/>
              </a:ext>
            </a:extLst>
          </p:cNvPr>
          <p:cNvSpPr>
            <a:spLocks noGrp="1"/>
          </p:cNvSpPr>
          <p:nvPr>
            <p:ph type="pic" sz="quarter" idx="11"/>
          </p:nvPr>
        </p:nvSpPr>
        <p:spPr>
          <a:xfrm>
            <a:off x="4137025" y="192088"/>
            <a:ext cx="7820025" cy="2438400"/>
          </a:xfrm>
        </p:spPr>
        <p:txBody>
          <a:bodyPr/>
          <a:lstStyle/>
          <a:p>
            <a:endParaRPr lang="en-GB"/>
          </a:p>
        </p:txBody>
      </p:sp>
      <p:sp>
        <p:nvSpPr>
          <p:cNvPr id="11" name="Text Placeholder 10">
            <a:extLst>
              <a:ext uri="{FF2B5EF4-FFF2-40B4-BE49-F238E27FC236}">
                <a16:creationId xmlns:a16="http://schemas.microsoft.com/office/drawing/2014/main" id="{AAAE3ADF-29EF-4D0D-B8F0-C79BFA6243AC}"/>
              </a:ext>
            </a:extLst>
          </p:cNvPr>
          <p:cNvSpPr>
            <a:spLocks noGrp="1"/>
          </p:cNvSpPr>
          <p:nvPr>
            <p:ph type="body" sz="quarter" idx="12"/>
          </p:nvPr>
        </p:nvSpPr>
        <p:spPr>
          <a:xfrm>
            <a:off x="4137025" y="2813050"/>
            <a:ext cx="6096000" cy="966788"/>
          </a:xfrm>
        </p:spPr>
        <p:txBody>
          <a:bodyPr>
            <a:normAutofit/>
          </a:bodyPr>
          <a:lstStyle>
            <a:lvl1pPr marL="0" indent="0">
              <a:buNone/>
              <a:defRPr sz="900">
                <a:latin typeface="Verdana" panose="020B0604030504040204" pitchFamily="34" charset="0"/>
                <a:ea typeface="Verdana" panose="020B0604030504040204" pitchFamily="34" charset="0"/>
              </a:defRPr>
            </a:lvl1pPr>
            <a:lvl2pPr marL="457200" indent="0">
              <a:buNone/>
              <a:defRPr sz="900">
                <a:latin typeface="Verdana" panose="020B0604030504040204" pitchFamily="34" charset="0"/>
                <a:ea typeface="Verdana" panose="020B0604030504040204" pitchFamily="34" charset="0"/>
              </a:defRPr>
            </a:lvl2pPr>
            <a:lvl3pPr marL="914400" indent="0">
              <a:buNone/>
              <a:defRPr sz="900">
                <a:latin typeface="Verdana" panose="020B0604030504040204" pitchFamily="34" charset="0"/>
                <a:ea typeface="Verdana" panose="020B0604030504040204" pitchFamily="34" charset="0"/>
              </a:defRPr>
            </a:lvl3pPr>
            <a:lvl4pPr marL="1371600" indent="0">
              <a:buNone/>
              <a:defRPr sz="900">
                <a:latin typeface="Verdana" panose="020B0604030504040204" pitchFamily="34" charset="0"/>
                <a:ea typeface="Verdana" panose="020B0604030504040204" pitchFamily="34" charset="0"/>
              </a:defRPr>
            </a:lvl4pPr>
            <a:lvl5pPr marL="1828800" indent="0">
              <a:buNone/>
              <a:defRPr sz="900">
                <a:latin typeface="Verdana" panose="020B0604030504040204" pitchFamily="34" charset="0"/>
                <a:ea typeface="Verdana" panose="020B0604030504040204" pitchFamily="34" charset="0"/>
              </a:defRPr>
            </a:lvl5pPr>
          </a:lstStyle>
          <a:p>
            <a:pPr lvl="0"/>
            <a:endParaRPr lang="en-GB" dirty="0"/>
          </a:p>
        </p:txBody>
      </p:sp>
      <p:sp>
        <p:nvSpPr>
          <p:cNvPr id="13" name="Picture Placeholder 12">
            <a:extLst>
              <a:ext uri="{FF2B5EF4-FFF2-40B4-BE49-F238E27FC236}">
                <a16:creationId xmlns:a16="http://schemas.microsoft.com/office/drawing/2014/main" id="{CA3ABE0B-2EF2-49DF-8DFC-FEC0B7C4C70F}"/>
              </a:ext>
            </a:extLst>
          </p:cNvPr>
          <p:cNvSpPr>
            <a:spLocks noGrp="1"/>
          </p:cNvSpPr>
          <p:nvPr>
            <p:ph type="pic" sz="quarter" idx="13"/>
          </p:nvPr>
        </p:nvSpPr>
        <p:spPr>
          <a:xfrm>
            <a:off x="644525" y="3857625"/>
            <a:ext cx="6610350" cy="2808288"/>
          </a:xfrm>
        </p:spPr>
        <p:txBody>
          <a:bodyPr/>
          <a:lstStyle/>
          <a:p>
            <a:endParaRPr lang="en-GB"/>
          </a:p>
        </p:txBody>
      </p:sp>
    </p:spTree>
    <p:extLst>
      <p:ext uri="{BB962C8B-B14F-4D97-AF65-F5344CB8AC3E}">
        <p14:creationId xmlns:p14="http://schemas.microsoft.com/office/powerpoint/2010/main" val="390177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mr_full_p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21FF1C5-D383-4017-B2E2-61CB1A425E54}"/>
              </a:ext>
            </a:extLst>
          </p:cNvPr>
          <p:cNvSpPr>
            <a:spLocks noGrp="1"/>
          </p:cNvSpPr>
          <p:nvPr>
            <p:ph type="body" sz="quarter" idx="10"/>
          </p:nvPr>
        </p:nvSpPr>
        <p:spPr>
          <a:xfrm>
            <a:off x="10153650" y="234950"/>
            <a:ext cx="1463675" cy="1201738"/>
          </a:xfrm>
        </p:spPr>
        <p:txBody>
          <a:bodyPr>
            <a:noAutofit/>
          </a:bodyPr>
          <a:lstStyle>
            <a:lvl1pPr marL="0" indent="0">
              <a:buNone/>
              <a:defRPr sz="900">
                <a:latin typeface="Verdana" panose="020B0604030504040204" pitchFamily="34" charset="0"/>
                <a:ea typeface="Verdana" panose="020B0604030504040204" pitchFamily="34" charset="0"/>
              </a:defRPr>
            </a:lvl1pPr>
            <a:lvl2pPr marL="457200" indent="0">
              <a:buNone/>
              <a:defRPr sz="900">
                <a:latin typeface="Verdana" panose="020B0604030504040204" pitchFamily="34" charset="0"/>
                <a:ea typeface="Verdana" panose="020B0604030504040204" pitchFamily="34" charset="0"/>
              </a:defRPr>
            </a:lvl2pPr>
            <a:lvl3pPr marL="914400" indent="0">
              <a:buNone/>
              <a:defRPr sz="900">
                <a:latin typeface="Verdana" panose="020B0604030504040204" pitchFamily="34" charset="0"/>
                <a:ea typeface="Verdana" panose="020B0604030504040204" pitchFamily="34" charset="0"/>
              </a:defRPr>
            </a:lvl3pPr>
            <a:lvl4pPr marL="1371600" indent="0">
              <a:buNone/>
              <a:defRPr sz="900">
                <a:latin typeface="Verdana" panose="020B0604030504040204" pitchFamily="34" charset="0"/>
                <a:ea typeface="Verdana" panose="020B0604030504040204" pitchFamily="34" charset="0"/>
              </a:defRPr>
            </a:lvl4pPr>
            <a:lvl5pPr marL="1828800" indent="0">
              <a:buNone/>
              <a:defRPr sz="900">
                <a:latin typeface="Verdana" panose="020B0604030504040204" pitchFamily="34" charset="0"/>
                <a:ea typeface="Verdana" panose="020B0604030504040204" pitchFamily="34" charset="0"/>
              </a:defRPr>
            </a:lvl5pPr>
          </a:lstStyle>
          <a:p>
            <a:pPr lvl="0"/>
            <a:endParaRPr lang="en-GB" dirty="0"/>
          </a:p>
        </p:txBody>
      </p:sp>
      <p:sp>
        <p:nvSpPr>
          <p:cNvPr id="9" name="Picture Placeholder 8">
            <a:extLst>
              <a:ext uri="{FF2B5EF4-FFF2-40B4-BE49-F238E27FC236}">
                <a16:creationId xmlns:a16="http://schemas.microsoft.com/office/drawing/2014/main" id="{17E971DF-4E7A-41A3-85A0-85FCA02345BE}"/>
              </a:ext>
            </a:extLst>
          </p:cNvPr>
          <p:cNvSpPr>
            <a:spLocks noGrp="1"/>
          </p:cNvSpPr>
          <p:nvPr>
            <p:ph type="pic" sz="quarter" idx="11"/>
          </p:nvPr>
        </p:nvSpPr>
        <p:spPr>
          <a:xfrm>
            <a:off x="278357" y="357188"/>
            <a:ext cx="11434762" cy="6265862"/>
          </a:xfrm>
        </p:spPr>
        <p:txBody>
          <a:bodyPr/>
          <a:lstStyle/>
          <a:p>
            <a:endParaRPr lang="en-GB"/>
          </a:p>
        </p:txBody>
      </p:sp>
    </p:spTree>
    <p:extLst>
      <p:ext uri="{BB962C8B-B14F-4D97-AF65-F5344CB8AC3E}">
        <p14:creationId xmlns:p14="http://schemas.microsoft.com/office/powerpoint/2010/main" val="291277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_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ED0166-D0C4-42DC-B036-CB2217E6609C}"/>
              </a:ext>
            </a:extLst>
          </p:cNvPr>
          <p:cNvSpPr>
            <a:spLocks noGrp="1"/>
          </p:cNvSpPr>
          <p:nvPr>
            <p:ph type="pic" sz="quarter" idx="10"/>
          </p:nvPr>
        </p:nvSpPr>
        <p:spPr>
          <a:xfrm>
            <a:off x="261938" y="279400"/>
            <a:ext cx="5067300" cy="1766888"/>
          </a:xfrm>
        </p:spPr>
        <p:txBody>
          <a:bodyPr/>
          <a:lstStyle/>
          <a:p>
            <a:endParaRPr lang="en-GB"/>
          </a:p>
        </p:txBody>
      </p:sp>
      <p:sp>
        <p:nvSpPr>
          <p:cNvPr id="9" name="Picture Placeholder 8">
            <a:extLst>
              <a:ext uri="{FF2B5EF4-FFF2-40B4-BE49-F238E27FC236}">
                <a16:creationId xmlns:a16="http://schemas.microsoft.com/office/drawing/2014/main" id="{CDA556A7-06F9-4D7D-8FE0-7097AE5FE5F0}"/>
              </a:ext>
            </a:extLst>
          </p:cNvPr>
          <p:cNvSpPr>
            <a:spLocks noGrp="1"/>
          </p:cNvSpPr>
          <p:nvPr>
            <p:ph type="pic" sz="quarter" idx="11"/>
          </p:nvPr>
        </p:nvSpPr>
        <p:spPr>
          <a:xfrm>
            <a:off x="261938" y="2046288"/>
            <a:ext cx="5067300" cy="2465387"/>
          </a:xfrm>
        </p:spPr>
        <p:txBody>
          <a:bodyPr/>
          <a:lstStyle/>
          <a:p>
            <a:endParaRPr lang="en-GB"/>
          </a:p>
        </p:txBody>
      </p:sp>
      <p:sp>
        <p:nvSpPr>
          <p:cNvPr id="11" name="Picture Placeholder 10">
            <a:extLst>
              <a:ext uri="{FF2B5EF4-FFF2-40B4-BE49-F238E27FC236}">
                <a16:creationId xmlns:a16="http://schemas.microsoft.com/office/drawing/2014/main" id="{E396A333-E5A0-47E6-B9A3-31BD320E4307}"/>
              </a:ext>
            </a:extLst>
          </p:cNvPr>
          <p:cNvSpPr>
            <a:spLocks noGrp="1"/>
          </p:cNvSpPr>
          <p:nvPr>
            <p:ph type="pic" sz="quarter" idx="12"/>
          </p:nvPr>
        </p:nvSpPr>
        <p:spPr>
          <a:xfrm>
            <a:off x="7062788" y="862013"/>
            <a:ext cx="4206875" cy="3649662"/>
          </a:xfrm>
        </p:spPr>
        <p:txBody>
          <a:bodyPr/>
          <a:lstStyle/>
          <a:p>
            <a:endParaRPr lang="en-GB"/>
          </a:p>
        </p:txBody>
      </p:sp>
      <p:sp>
        <p:nvSpPr>
          <p:cNvPr id="13" name="Text Placeholder 12">
            <a:extLst>
              <a:ext uri="{FF2B5EF4-FFF2-40B4-BE49-F238E27FC236}">
                <a16:creationId xmlns:a16="http://schemas.microsoft.com/office/drawing/2014/main" id="{0520D347-E35A-4DAF-8206-79C987EBB17E}"/>
              </a:ext>
            </a:extLst>
          </p:cNvPr>
          <p:cNvSpPr>
            <a:spLocks noGrp="1"/>
          </p:cNvSpPr>
          <p:nvPr>
            <p:ph type="body" sz="quarter" idx="13"/>
          </p:nvPr>
        </p:nvSpPr>
        <p:spPr>
          <a:xfrm>
            <a:off x="7062788" y="557213"/>
            <a:ext cx="4206875" cy="304800"/>
          </a:xfrm>
        </p:spPr>
        <p:txBody>
          <a:bodyPr>
            <a:noAutofit/>
          </a:bodyPr>
          <a:lstStyle>
            <a:lvl1pPr marL="0" indent="0">
              <a:buNone/>
              <a:defRPr sz="1200" b="1">
                <a:latin typeface="Verdana" panose="020B0604030504040204" pitchFamily="34" charset="0"/>
                <a:ea typeface="Verdana" panose="020B0604030504040204" pitchFamily="34" charset="0"/>
              </a:defRPr>
            </a:lvl1pPr>
            <a:lvl2pPr marL="457200" indent="0">
              <a:buNone/>
              <a:defRPr sz="1200" b="1">
                <a:latin typeface="Verdana" panose="020B0604030504040204" pitchFamily="34" charset="0"/>
                <a:ea typeface="Verdana" panose="020B0604030504040204" pitchFamily="34" charset="0"/>
              </a:defRPr>
            </a:lvl2pPr>
            <a:lvl3pPr marL="914400" indent="0">
              <a:buNone/>
              <a:defRPr sz="1200" b="1">
                <a:latin typeface="Verdana" panose="020B0604030504040204" pitchFamily="34" charset="0"/>
                <a:ea typeface="Verdana" panose="020B0604030504040204" pitchFamily="34" charset="0"/>
              </a:defRPr>
            </a:lvl3pPr>
            <a:lvl4pPr marL="1371600" indent="0">
              <a:buNone/>
              <a:defRPr sz="1200" b="1">
                <a:latin typeface="Verdana" panose="020B0604030504040204" pitchFamily="34" charset="0"/>
                <a:ea typeface="Verdana" panose="020B0604030504040204" pitchFamily="34" charset="0"/>
              </a:defRPr>
            </a:lvl4pPr>
            <a:lvl5pPr marL="1828800" indent="0">
              <a:buNone/>
              <a:defRPr sz="1200" b="1">
                <a:latin typeface="Verdana" panose="020B0604030504040204" pitchFamily="34" charset="0"/>
                <a:ea typeface="Verdana" panose="020B0604030504040204" pitchFamily="34" charset="0"/>
              </a:defRPr>
            </a:lvl5pPr>
          </a:lstStyle>
          <a:p>
            <a:pPr lvl="0"/>
            <a:endParaRPr lang="en-GB" dirty="0"/>
          </a:p>
        </p:txBody>
      </p:sp>
      <p:sp>
        <p:nvSpPr>
          <p:cNvPr id="15" name="Table Placeholder 14">
            <a:extLst>
              <a:ext uri="{FF2B5EF4-FFF2-40B4-BE49-F238E27FC236}">
                <a16:creationId xmlns:a16="http://schemas.microsoft.com/office/drawing/2014/main" id="{6643FE24-454B-432C-8D97-2E7C5F312153}"/>
              </a:ext>
            </a:extLst>
          </p:cNvPr>
          <p:cNvSpPr>
            <a:spLocks noGrp="1"/>
          </p:cNvSpPr>
          <p:nvPr>
            <p:ph type="tbl" sz="quarter" idx="14"/>
          </p:nvPr>
        </p:nvSpPr>
        <p:spPr>
          <a:xfrm>
            <a:off x="261938" y="4614863"/>
            <a:ext cx="11650662" cy="1963737"/>
          </a:xfrm>
        </p:spPr>
        <p:txBody>
          <a:bodyPr/>
          <a:lstStyle/>
          <a:p>
            <a:endParaRPr lang="en-GB"/>
          </a:p>
        </p:txBody>
      </p:sp>
    </p:spTree>
    <p:extLst>
      <p:ext uri="{BB962C8B-B14F-4D97-AF65-F5344CB8AC3E}">
        <p14:creationId xmlns:p14="http://schemas.microsoft.com/office/powerpoint/2010/main" val="343646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2BA84D-0B85-6040-8676-483E482A2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AAC80D-3B8E-E946-A56C-935A5E6AA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120E3F-3980-1D43-96C0-E0BCC95B8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B7C3F-12E3-954C-B144-EB4884CBF57E}" type="datetimeFigureOut">
              <a:rPr lang="en-US" smtClean="0"/>
              <a:t>6/30/20</a:t>
            </a:fld>
            <a:endParaRPr lang="en-US"/>
          </a:p>
        </p:txBody>
      </p:sp>
      <p:sp>
        <p:nvSpPr>
          <p:cNvPr id="5" name="Footer Placeholder 4">
            <a:extLst>
              <a:ext uri="{FF2B5EF4-FFF2-40B4-BE49-F238E27FC236}">
                <a16:creationId xmlns:a16="http://schemas.microsoft.com/office/drawing/2014/main" id="{A0AE2F23-9278-3848-A3EE-E33143F5D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F036FB-4714-C442-8645-9C21BC7A2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426D0-A5AD-E94F-ADE9-D1653B398766}" type="slidenum">
              <a:rPr lang="en-US" smtClean="0"/>
              <a:t>‹#›</a:t>
            </a:fld>
            <a:endParaRPr lang="en-US"/>
          </a:p>
        </p:txBody>
      </p:sp>
    </p:spTree>
    <p:extLst>
      <p:ext uri="{BB962C8B-B14F-4D97-AF65-F5344CB8AC3E}">
        <p14:creationId xmlns:p14="http://schemas.microsoft.com/office/powerpoint/2010/main" val="122882925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71455eb1a88.png"/><Relationship Id="rId3" Type="http://schemas.openxmlformats.org/officeDocument/2006/relationships/image" Target="../media/file7143e1b02c9.png"/><Relationship Id="rId4" Type="http://schemas.openxmlformats.org/officeDocument/2006/relationships/image" Target="../media/file7145f53f9f9.png"/><Relationship Id="rId5" Type="http://schemas.openxmlformats.org/officeDocument/2006/relationships/image" Target="../media/file7142407b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7145760c8f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ext Placeholder 6"/>
          <p:cNvSpPr>
            <a:spLocks noGrp="1"/>
          </p:cNvSpPr>
          <p:nvPr>
            <p:ph type="body" sz="quarter" idx="13"/>
          </p:nvPr>
        </p:nvSpPr>
        <p:spPr>
          <a:xfrm>
            <a:off x="165100" y="139700"/>
            <a:ext cx="11849100" cy="431800"/>
          </a:xfrm>
        </p:spPr>
        <p:txBody>
          <a:bodyPr/>
          <a:lstStyle/>
          <a:p>
            <a:r>
              <a:rPr/>
              <a:t>Deaths occurring up to 19 June; registered by 27 June</a:t>
            </a:r>
          </a:p>
        </p:txBody>
      </p:sp>
      <p:graphicFrame xmlns:a="http://schemas.openxmlformats.org/drawingml/2006/main" xmlns:r="http://schemas.openxmlformats.org/officeDocument/2006/relationships" xmlns:p="http://schemas.openxmlformats.org/presentationml/2006/main">
        <p:nvGraphicFramePr>
          <p:cNvPr id="3" name="Table Placeholder 8"/>
          <p:cNvGraphicFramePr>
            <a:graphicFrameLocks noGrp="true"/>
          </p:cNvGraphicFramePr>
          <p:nvPr/>
        </p:nvGraphicFramePr>
        <p:xfrm rot="0">
          <a:off x="165100" y="660400"/>
          <a:ext cx="11849100" cy="1778000"/>
        </p:xfrm>
        <a:graphic>
          <a:graphicData uri="http://schemas.openxmlformats.org/drawingml/2006/table">
            <a:tbl>
              <a:tblPr/>
              <a:tblGrid>
                <a:gridCol w="118872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tblGrid>
              <a:tr h="274320">
                <a:tc>
                  <a:txBody>
                    <a:bodyPr/>
                    <a:lstStyle/>
                    <a:p>
                      <a:pPr algn="r" marL="63500" marR="63500">
                        <a:spcBef>
                          <a:spcPts val="200"/>
                        </a:spcBef>
                        <a:spcAft>
                          <a:spcPts val="200"/>
                        </a:spcAft>
                        <a:buNone/>
                      </a:pPr>
                      <a:r>
                        <a:rPr sz="900" b="1">
                          <a:solidFill>
                            <a:srgbClr val="111111">
                              <a:alpha val="100000"/>
                            </a:srgbClr>
                          </a:solidFill>
                          <a:latin typeface="Arial"/>
                          <a:cs typeface="Arial"/>
                        </a:rPr>
                        <a:t>All causes</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3rd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10th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17th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24th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31st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7th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14th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21st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28th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6th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13th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20th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27th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3rd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10th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17th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24th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1st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8th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15th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22nd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29th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5th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12th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19th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Brighton and Hove</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60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63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63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72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61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East Sussex</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153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121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176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157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126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128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109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West Sussex</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214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215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178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243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305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309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321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277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213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220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158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Sussex areas combined</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378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381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384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343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378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324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355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396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439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536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565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581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492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390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323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292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293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297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4" name="Table Placeholder 2"/>
          <p:cNvGraphicFramePr>
            <a:graphicFrameLocks noGrp="true"/>
          </p:cNvGraphicFramePr>
          <p:nvPr/>
        </p:nvGraphicFramePr>
        <p:xfrm rot="0">
          <a:off x="171450" y="2527300"/>
          <a:ext cx="11849100" cy="1803400"/>
        </p:xfrm>
        <a:graphic>
          <a:graphicData uri="http://schemas.openxmlformats.org/drawingml/2006/table">
            <a:tbl>
              <a:tblPr/>
              <a:tblGrid>
                <a:gridCol w="118872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tblGrid>
              <a:tr h="274320">
                <a:tc>
                  <a:txBody>
                    <a:bodyPr/>
                    <a:lstStyle/>
                    <a:p>
                      <a:pPr algn="r" marL="63500" marR="63500">
                        <a:spcBef>
                          <a:spcPts val="200"/>
                        </a:spcBef>
                        <a:spcAft>
                          <a:spcPts val="200"/>
                        </a:spcAft>
                        <a:buNone/>
                      </a:pPr>
                      <a:r>
                        <a:rPr sz="900" b="1">
                          <a:solidFill>
                            <a:srgbClr val="111111">
                              <a:alpha val="100000"/>
                            </a:srgbClr>
                          </a:solidFill>
                          <a:latin typeface="Arial"/>
                          <a:cs typeface="Arial"/>
                        </a:rPr>
                        <a:t>COVID-19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3rd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10th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17th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24th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31st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7th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14th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21st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28th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6th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13th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20th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27th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3rd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10th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17th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24th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1st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8th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15th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22nd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29th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5th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12th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19th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DAE3F3">
                        <a:alpha val="100000"/>
                      </a:srgbClr>
                    </a:solidFill>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Brighton and Hove</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DAE3F3">
                        <a:alpha val="100000"/>
                      </a:srgbClr>
                    </a:solidFill>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East Sussex</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West Sussex</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80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89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77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60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DAE3F3">
                        <a:alpha val="100000"/>
                      </a:srgbClr>
                    </a:solidFill>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Sussex areas combined</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75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127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102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78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DAE3F3">
                        <a:alpha val="10000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 name="Table Placeholder 4"/>
          <p:cNvGraphicFramePr>
            <a:graphicFrameLocks noGrp="true"/>
          </p:cNvGraphicFramePr>
          <p:nvPr/>
        </p:nvGraphicFramePr>
        <p:xfrm rot="0">
          <a:off x="171450" y="4419600"/>
          <a:ext cx="11849100" cy="1778000"/>
        </p:xfrm>
        <a:graphic>
          <a:graphicData uri="http://schemas.openxmlformats.org/drawingml/2006/table">
            <a:tbl>
              <a:tblPr/>
              <a:tblGrid>
                <a:gridCol w="118872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tblGrid>
              <a:tr h="274320">
                <a:tc>
                  <a:txBody>
                    <a:bodyPr/>
                    <a:lstStyle/>
                    <a:p>
                      <a:pPr algn="r" marL="63500" marR="63500">
                        <a:spcBef>
                          <a:spcPts val="200"/>
                        </a:spcBef>
                        <a:spcAft>
                          <a:spcPts val="200"/>
                        </a:spcAft>
                        <a:buNone/>
                      </a:pPr>
                      <a:r>
                        <a:rPr sz="900" b="1">
                          <a:solidFill>
                            <a:srgbClr val="111111">
                              <a:alpha val="100000"/>
                            </a:srgbClr>
                          </a:solidFill>
                          <a:latin typeface="Arial"/>
                          <a:cs typeface="Arial"/>
                        </a:rPr>
                        <a:t>Non-COVID-19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3rd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10th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17th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24th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31st
Jan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7th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14th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21st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28th
Feb</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6th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13th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20th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27th
Mar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3rd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10th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17th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24th
Apr</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1st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8th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15th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22nd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29th
May</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5th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12th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b="1">
                          <a:solidFill>
                            <a:srgbClr val="111111">
                              <a:alpha val="100000"/>
                            </a:srgbClr>
                          </a:solidFill>
                          <a:latin typeface="Arial"/>
                          <a:cs typeface="Arial"/>
                        </a:rPr>
                        <a:t>19th
Jun</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solidFill>
                      <a:srgbClr val="FFF2CC">
                        <a:alpha val="100000"/>
                      </a:srgbClr>
                    </a:solidFill>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Brighton and Hove</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54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solidFill>
                      <a:srgbClr val="FFF2CC">
                        <a:alpha val="100000"/>
                      </a:srgbClr>
                    </a:solidFill>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East Sussex</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153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121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123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127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93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100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99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110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104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108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West Sussex</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214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215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197</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196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178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182</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184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225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220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200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160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156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151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149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139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2CC">
                        <a:alpha val="100000"/>
                      </a:srgbClr>
                    </a:solidFill>
                  </a:tcPr>
                </a:tc>
              </a:tr>
              <a:tr h="274320">
                <a:tc>
                  <a:txBody>
                    <a:bodyPr/>
                    <a:lstStyle/>
                    <a:p>
                      <a:pPr algn="l" marL="63500" marR="63500">
                        <a:spcBef>
                          <a:spcPts val="200"/>
                        </a:spcBef>
                        <a:spcAft>
                          <a:spcPts val="200"/>
                        </a:spcAft>
                        <a:buNone/>
                      </a:pPr>
                      <a:r>
                        <a:rPr sz="900">
                          <a:solidFill>
                            <a:srgbClr val="111111">
                              <a:alpha val="100000"/>
                            </a:srgbClr>
                          </a:solidFill>
                          <a:latin typeface="Calibri"/>
                          <a:cs typeface="Calibri"/>
                        </a:rPr>
                        <a:t>Sussex areas combined</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425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419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378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381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384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343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378</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324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349</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394</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403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396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365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321</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280</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285</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286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266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276</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c>
                  <a:txBody>
                    <a:bodyPr/>
                    <a:lstStyle/>
                    <a:p>
                      <a:pPr algn="r" marL="63500" marR="63500">
                        <a:spcBef>
                          <a:spcPts val="200"/>
                        </a:spcBef>
                        <a:spcAft>
                          <a:spcPts val="200"/>
                        </a:spcAft>
                        <a:buNone/>
                      </a:pPr>
                      <a:r>
                        <a:rPr sz="900">
                          <a:solidFill>
                            <a:srgbClr val="111111">
                              <a:alpha val="100000"/>
                            </a:srgbClr>
                          </a:solidFill>
                          <a:latin typeface="Calibri"/>
                          <a:cs typeface="Calibri"/>
                        </a:rPr>
                        <a:t>283</a:t>
                      </a:r>
                    </a:p>
                  </a:txBody>
                  <a:tcPr anchor="b"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solidFill>
                      <a:srgbClr val="FFF2CC">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6"/>
          <p:cNvPicPr>
            <a:picLocks noGrp="1"/>
          </p:cNvPicPr>
          <p:nvPr>
            <p:ph type="pic" sz="quarter" idx="10"/>
          </p:nvPr>
        </p:nvPicPr>
        <p:blipFill>
          <a:blip cstate="print" r:embed="rId2"/>
          <a:stretch>
            <a:fillRect/>
          </a:stretch>
        </p:blipFill>
        <p:spPr>
          <a:xfrm>
            <a:off x="0" y="0"/>
            <a:ext cx="6096000" cy="3429000"/>
          </a:xfrm>
          <a:prstGeom prst="rect">
            <a:avLst/>
          </a:prstGeom>
        </p:spPr>
      </p:pic>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1"/>
          </p:nvPr>
        </p:nvPicPr>
        <p:blipFill>
          <a:blip cstate="print" r:embed="rId3"/>
          <a:stretch>
            <a:fillRect/>
          </a:stretch>
        </p:blipFill>
        <p:spPr>
          <a:xfrm>
            <a:off x="6096000" y="0"/>
            <a:ext cx="6096000" cy="3429000"/>
          </a:xfrm>
          <a:prstGeom prst="rect">
            <a:avLst/>
          </a:prstGeom>
        </p:spPr>
      </p:pic>
      <p:pic xmlns:a="http://schemas.openxmlformats.org/drawingml/2006/main" xmlns:r="http://schemas.openxmlformats.org/officeDocument/2006/relationships" xmlns:p="http://schemas.openxmlformats.org/presentationml/2006/main">
        <p:nvPicPr>
          <p:cNvPr id="4" name="Picture Placeholder 10"/>
          <p:cNvPicPr>
            <a:picLocks noGrp="1"/>
          </p:cNvPicPr>
          <p:nvPr>
            <p:ph type="pic" sz="quarter" idx="12"/>
          </p:nvPr>
        </p:nvPicPr>
        <p:blipFill>
          <a:blip cstate="print" r:embed="rId4"/>
          <a:stretch>
            <a:fillRect/>
          </a:stretch>
        </p:blipFill>
        <p:spPr>
          <a:xfrm>
            <a:off x="0" y="3437709"/>
            <a:ext cx="6096000" cy="3429000"/>
          </a:xfrm>
          <a:prstGeom prst="rect">
            <a:avLst/>
          </a:prstGeom>
        </p:spPr>
      </p:pic>
      <p:pic xmlns:a="http://schemas.openxmlformats.org/drawingml/2006/main" xmlns:r="http://schemas.openxmlformats.org/officeDocument/2006/relationships" xmlns:p="http://schemas.openxmlformats.org/presentationml/2006/main">
        <p:nvPicPr>
          <p:cNvPr id="5" name="Picture Placeholder 12"/>
          <p:cNvPicPr>
            <a:picLocks noGrp="1"/>
          </p:cNvPicPr>
          <p:nvPr>
            <p:ph type="pic" sz="quarter" idx="13"/>
          </p:nvPr>
        </p:nvPicPr>
        <p:blipFill>
          <a:blip cstate="print" r:embed="rId5"/>
          <a:stretch>
            <a:fillRect/>
          </a:stretch>
        </p:blipFill>
        <p:spPr>
          <a:xfrm>
            <a:off x="6096000" y="3437709"/>
            <a:ext cx="6096000" cy="3429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ext Placeholder 6"/>
          <p:cNvSpPr>
            <a:spLocks noGrp="1"/>
          </p:cNvSpPr>
          <p:nvPr>
            <p:ph type="body" sz="quarter" idx="10"/>
          </p:nvPr>
        </p:nvSpPr>
        <p:spPr>
          <a:xfrm>
            <a:off x="208462" y="138725"/>
            <a:ext cx="11835901" cy="287338"/>
          </a:xfrm>
        </p:spPr>
        <p:txBody>
          <a:bodyPr/>
          <a:lstStyle/>
          <a:p>
            <a:r>
              <a:rPr/>
              <a:t>Crude rate of all cause mortality; to week ending 19 June; registered by 27 June</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1"/>
          </p:nvPr>
        </p:nvPicPr>
        <p:blipFill>
          <a:blip cstate="print" r:embed="rId2"/>
          <a:stretch>
            <a:fillRect/>
          </a:stretch>
        </p:blipFill>
        <p:spPr>
          <a:xfrm>
            <a:off x="208462" y="582794"/>
            <a:ext cx="6705600" cy="5992812"/>
          </a:xfrm>
          <a:prstGeom prst="rect">
            <a:avLst/>
          </a:prstGeom>
        </p:spPr>
      </p:pic>
      <p:sp xmlns:a="http://schemas.openxmlformats.org/drawingml/2006/main" xmlns:r="http://schemas.openxmlformats.org/officeDocument/2006/relationships" xmlns:p="http://schemas.openxmlformats.org/presentationml/2006/main">
        <p:nvSpPr>
          <p:cNvPr id="4" name="Text Placeholder 10"/>
          <p:cNvSpPr>
            <a:spLocks noGrp="1"/>
          </p:cNvSpPr>
          <p:nvPr>
            <p:ph type="body" sz="quarter" idx="12"/>
          </p:nvPr>
        </p:nvSpPr>
        <p:spPr>
          <a:xfrm>
            <a:off x="7210426" y="582793"/>
            <a:ext cx="4485186" cy="1463721"/>
          </a:xfrm>
        </p:spPr>
        <p:txBody>
          <a:bodyPr/>
          <a:lstStyle/>
          <a:p>
            <a:r>
              <a:rPr/>
              <a:t>A crude rate is calculated using the mid-2018 population estimates (all ages) for each area. Note that some areas in Sussex, particularly West Sussex, have an older population compared with England and so the rate is usually, and expectedly, above the national rate.</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3"/>
          </p:nvPr>
        </p:nvSpPr>
        <p:spPr>
          <a:xfrm>
            <a:off x="7210426" y="2220913"/>
            <a:ext cx="4484688" cy="565150"/>
          </a:xfrm>
        </p:spPr>
        <p:txBody>
          <a:bodyPr/>
          <a:lstStyle/>
          <a:p>
            <a:r>
              <a:rPr/>
              <a:t>Age/sex standardised rates are not currently available from the weekly ONS realease, although cumulative data for specific time periods (March-May 2020) are available and are presented later in this slide deck.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Calibri</vt:lpstr>
      <vt:lpstr>Calibri Light</vt:lpstr>
      <vt:lpstr>Verdana</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Microsoft Office User</dc:creator>
  <cp:lastModifiedBy>richtyler</cp:lastModifiedBy>
  <cp:revision>7</cp:revision>
  <dcterms:created xsi:type="dcterms:W3CDTF">2020-06-28T21:26:28Z</dcterms:created>
  <dcterms:modified xsi:type="dcterms:W3CDTF">2020-06-30T20:57:19Z</dcterms:modified>
</cp:coreProperties>
</file>