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4BA06-6D5E-4B4D-BB63-EFDB022CF868}" v="599" dt="2020-06-29T14:15:58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2"/>
    <p:restoredTop sz="94776"/>
  </p:normalViewPr>
  <p:slideViewPr>
    <p:cSldViewPr snapToGrid="0" snapToObjects="1" showGuides="1">
      <p:cViewPr varScale="1">
        <p:scale>
          <a:sx n="86" d="100"/>
          <a:sy n="86" d="100"/>
        </p:scale>
        <p:origin x="15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Tyler" userId="a84c355a-5ba9-46c2-8d37-ffb1f2f70010" providerId="ADAL" clId="{E9E4BA06-6D5E-4B4D-BB63-EFDB022CF868}"/>
    <pc:docChg chg="undo custSel modMainMaster">
      <pc:chgData name="Richard Tyler" userId="a84c355a-5ba9-46c2-8d37-ffb1f2f70010" providerId="ADAL" clId="{E9E4BA06-6D5E-4B4D-BB63-EFDB022CF868}" dt="2020-06-29T14:16:09.923" v="693" actId="14100"/>
      <pc:docMkLst>
        <pc:docMk/>
      </pc:docMkLst>
      <pc:sldMasterChg chg="delSldLayout modSldLayout">
        <pc:chgData name="Richard Tyler" userId="a84c355a-5ba9-46c2-8d37-ffb1f2f70010" providerId="ADAL" clId="{E9E4BA06-6D5E-4B4D-BB63-EFDB022CF868}" dt="2020-06-29T14:16:09.923" v="693" actId="14100"/>
        <pc:sldMasterMkLst>
          <pc:docMk/>
          <pc:sldMasterMk cId="1228829259" sldId="2147483648"/>
        </pc:sldMasterMkLst>
        <pc:sldLayoutChg chg="del">
          <pc:chgData name="Richard Tyler" userId="a84c355a-5ba9-46c2-8d37-ffb1f2f70010" providerId="ADAL" clId="{E9E4BA06-6D5E-4B4D-BB63-EFDB022CF868}" dt="2020-06-29T11:58:56.160" v="54" actId="2696"/>
          <pc:sldLayoutMkLst>
            <pc:docMk/>
            <pc:sldMasterMk cId="1228829259" sldId="2147483648"/>
            <pc:sldLayoutMk cId="4012908092" sldId="2147483649"/>
          </pc:sldLayoutMkLst>
        </pc:sldLayoutChg>
        <pc:sldLayoutChg chg="addSp delSp modSp">
          <pc:chgData name="Richard Tyler" userId="a84c355a-5ba9-46c2-8d37-ffb1f2f70010" providerId="ADAL" clId="{E9E4BA06-6D5E-4B4D-BB63-EFDB022CF868}" dt="2020-06-29T12:14:43.721" v="65" actId="404"/>
          <pc:sldLayoutMkLst>
            <pc:docMk/>
            <pc:sldMasterMk cId="1228829259" sldId="2147483648"/>
            <pc:sldLayoutMk cId="653072422" sldId="2147483650"/>
          </pc:sldLayoutMkLst>
          <pc:spChg chg="add del">
            <ac:chgData name="Richard Tyler" userId="a84c355a-5ba9-46c2-8d37-ffb1f2f70010" providerId="ADAL" clId="{E9E4BA06-6D5E-4B4D-BB63-EFDB022CF868}" dt="2020-06-29T11:53:44.607" v="15" actId="11529"/>
            <ac:spMkLst>
              <pc:docMk/>
              <pc:sldMasterMk cId="1228829259" sldId="2147483648"/>
              <pc:sldLayoutMk cId="653072422" sldId="2147483650"/>
              <ac:spMk id="2" creationId="{9206760C-C9E9-46CD-B837-BED87F91AFCB}"/>
            </ac:spMkLst>
          </pc:spChg>
          <pc:spChg chg="del mod">
            <ac:chgData name="Richard Tyler" userId="a84c355a-5ba9-46c2-8d37-ffb1f2f70010" providerId="ADAL" clId="{E9E4BA06-6D5E-4B4D-BB63-EFDB022CF868}" dt="2020-06-29T11:53:27.939" v="14" actId="478"/>
            <ac:spMkLst>
              <pc:docMk/>
              <pc:sldMasterMk cId="1228829259" sldId="2147483648"/>
              <pc:sldLayoutMk cId="653072422" sldId="2147483650"/>
              <ac:spMk id="3" creationId="{CC53E589-31CB-8146-934D-365B5B7D954D}"/>
            </ac:spMkLst>
          </pc:spChg>
          <pc:spChg chg="add mod">
            <ac:chgData name="Richard Tyler" userId="a84c355a-5ba9-46c2-8d37-ffb1f2f70010" providerId="ADAL" clId="{E9E4BA06-6D5E-4B4D-BB63-EFDB022CF868}" dt="2020-06-29T11:56:50.826" v="32" actId="14100"/>
            <ac:spMkLst>
              <pc:docMk/>
              <pc:sldMasterMk cId="1228829259" sldId="2147483648"/>
              <pc:sldLayoutMk cId="653072422" sldId="2147483650"/>
              <ac:spMk id="4" creationId="{36D817C9-FCE8-4BC5-A9A7-9A60C578B6B4}"/>
            </ac:spMkLst>
          </pc:spChg>
          <pc:spChg chg="add del">
            <ac:chgData name="Richard Tyler" userId="a84c355a-5ba9-46c2-8d37-ffb1f2f70010" providerId="ADAL" clId="{E9E4BA06-6D5E-4B4D-BB63-EFDB022CF868}" dt="2020-06-29T11:53:53.323" v="17" actId="11529"/>
            <ac:spMkLst>
              <pc:docMk/>
              <pc:sldMasterMk cId="1228829259" sldId="2147483648"/>
              <pc:sldLayoutMk cId="653072422" sldId="2147483650"/>
              <ac:spMk id="5" creationId="{B0198115-8989-47F6-9A58-622A07C13414}"/>
            </ac:spMkLst>
          </pc:spChg>
          <pc:spChg chg="add mod">
            <ac:chgData name="Richard Tyler" userId="a84c355a-5ba9-46c2-8d37-ffb1f2f70010" providerId="ADAL" clId="{E9E4BA06-6D5E-4B4D-BB63-EFDB022CF868}" dt="2020-06-29T11:56:55.537" v="34" actId="14100"/>
            <ac:spMkLst>
              <pc:docMk/>
              <pc:sldMasterMk cId="1228829259" sldId="2147483648"/>
              <pc:sldLayoutMk cId="653072422" sldId="2147483650"/>
              <ac:spMk id="6" creationId="{8FE49E4D-DCDE-4FCD-9470-2F35A5C8AA40}"/>
            </ac:spMkLst>
          </pc:spChg>
          <pc:spChg chg="mod">
            <ac:chgData name="Richard Tyler" userId="a84c355a-5ba9-46c2-8d37-ffb1f2f70010" providerId="ADAL" clId="{E9E4BA06-6D5E-4B4D-BB63-EFDB022CF868}" dt="2020-06-29T12:14:43.721" v="65" actId="404"/>
            <ac:spMkLst>
              <pc:docMk/>
              <pc:sldMasterMk cId="1228829259" sldId="2147483648"/>
              <pc:sldLayoutMk cId="653072422" sldId="2147483650"/>
              <ac:spMk id="7" creationId="{24812036-6AEB-0249-BEC1-A561F26073E3}"/>
            </ac:spMkLst>
          </pc:spChg>
          <pc:spChg chg="add del">
            <ac:chgData name="Richard Tyler" userId="a84c355a-5ba9-46c2-8d37-ffb1f2f70010" providerId="ADAL" clId="{E9E4BA06-6D5E-4B4D-BB63-EFDB022CF868}" dt="2020-06-29T11:57:06.297" v="35" actId="11529"/>
            <ac:spMkLst>
              <pc:docMk/>
              <pc:sldMasterMk cId="1228829259" sldId="2147483648"/>
              <pc:sldLayoutMk cId="653072422" sldId="2147483650"/>
              <ac:spMk id="8" creationId="{BE82E4C2-AFF6-4DC3-BF8B-3D9F7EAA794A}"/>
            </ac:spMkLst>
          </pc:spChg>
          <pc:spChg chg="del mod">
            <ac:chgData name="Richard Tyler" userId="a84c355a-5ba9-46c2-8d37-ffb1f2f70010" providerId="ADAL" clId="{E9E4BA06-6D5E-4B4D-BB63-EFDB022CF868}" dt="2020-06-29T11:56:41.660" v="30" actId="478"/>
            <ac:spMkLst>
              <pc:docMk/>
              <pc:sldMasterMk cId="1228829259" sldId="2147483648"/>
              <pc:sldLayoutMk cId="653072422" sldId="2147483650"/>
              <ac:spMk id="9" creationId="{A2E1F453-C937-D640-8679-06DC887A256E}"/>
            </ac:spMkLst>
          </pc:spChg>
          <pc:spChg chg="add mod">
            <ac:chgData name="Richard Tyler" userId="a84c355a-5ba9-46c2-8d37-ffb1f2f70010" providerId="ADAL" clId="{E9E4BA06-6D5E-4B4D-BB63-EFDB022CF868}" dt="2020-06-29T11:57:28.241" v="40" actId="20577"/>
            <ac:spMkLst>
              <pc:docMk/>
              <pc:sldMasterMk cId="1228829259" sldId="2147483648"/>
              <pc:sldLayoutMk cId="653072422" sldId="2147483650"/>
              <ac:spMk id="10" creationId="{8E41D28E-E950-4094-955F-D7FB1F987A0B}"/>
            </ac:spMkLst>
          </pc:spChg>
          <pc:spChg chg="add del">
            <ac:chgData name="Richard Tyler" userId="a84c355a-5ba9-46c2-8d37-ffb1f2f70010" providerId="ADAL" clId="{E9E4BA06-6D5E-4B4D-BB63-EFDB022CF868}" dt="2020-06-29T11:57:43.854" v="41" actId="11529"/>
            <ac:spMkLst>
              <pc:docMk/>
              <pc:sldMasterMk cId="1228829259" sldId="2147483648"/>
              <pc:sldLayoutMk cId="653072422" sldId="2147483650"/>
              <ac:spMk id="11" creationId="{D2B7D042-689D-4E87-BA48-5E7C8DA66371}"/>
            </ac:spMkLst>
          </pc:spChg>
          <pc:spChg chg="add mod">
            <ac:chgData name="Richard Tyler" userId="a84c355a-5ba9-46c2-8d37-ffb1f2f70010" providerId="ADAL" clId="{E9E4BA06-6D5E-4B4D-BB63-EFDB022CF868}" dt="2020-06-29T11:58:01.716" v="46" actId="2711"/>
            <ac:spMkLst>
              <pc:docMk/>
              <pc:sldMasterMk cId="1228829259" sldId="2147483648"/>
              <pc:sldLayoutMk cId="653072422" sldId="2147483650"/>
              <ac:spMk id="12" creationId="{7808BCBA-0E36-4420-B95E-C72E23B28938}"/>
            </ac:spMkLst>
          </pc:spChg>
          <pc:spChg chg="add del">
            <ac:chgData name="Richard Tyler" userId="a84c355a-5ba9-46c2-8d37-ffb1f2f70010" providerId="ADAL" clId="{E9E4BA06-6D5E-4B4D-BB63-EFDB022CF868}" dt="2020-06-29T11:58:20.452" v="47" actId="11529"/>
            <ac:spMkLst>
              <pc:docMk/>
              <pc:sldMasterMk cId="1228829259" sldId="2147483648"/>
              <pc:sldLayoutMk cId="653072422" sldId="2147483650"/>
              <ac:spMk id="13" creationId="{84599FEA-44D7-4077-A545-9A528CFE7843}"/>
            </ac:spMkLst>
          </pc:spChg>
          <pc:spChg chg="add mod">
            <ac:chgData name="Richard Tyler" userId="a84c355a-5ba9-46c2-8d37-ffb1f2f70010" providerId="ADAL" clId="{E9E4BA06-6D5E-4B4D-BB63-EFDB022CF868}" dt="2020-06-29T11:58:37.323" v="52" actId="20577"/>
            <ac:spMkLst>
              <pc:docMk/>
              <pc:sldMasterMk cId="1228829259" sldId="2147483648"/>
              <pc:sldLayoutMk cId="653072422" sldId="2147483650"/>
              <ac:spMk id="14" creationId="{8B8BA37D-0E37-451B-86C9-41FA3849B940}"/>
            </ac:spMkLst>
          </pc:spChg>
        </pc:sldLayoutChg>
        <pc:sldLayoutChg chg="modSp">
          <pc:chgData name="Richard Tyler" userId="a84c355a-5ba9-46c2-8d37-ffb1f2f70010" providerId="ADAL" clId="{E9E4BA06-6D5E-4B4D-BB63-EFDB022CF868}" dt="2020-06-29T11:58:46.445" v="53" actId="20577"/>
          <pc:sldLayoutMkLst>
            <pc:docMk/>
            <pc:sldMasterMk cId="1228829259" sldId="2147483648"/>
            <pc:sldLayoutMk cId="644926478" sldId="2147483651"/>
          </pc:sldLayoutMkLst>
          <pc:spChg chg="mod">
            <ac:chgData name="Richard Tyler" userId="a84c355a-5ba9-46c2-8d37-ffb1f2f70010" providerId="ADAL" clId="{E9E4BA06-6D5E-4B4D-BB63-EFDB022CF868}" dt="2020-06-29T11:58:46.445" v="53" actId="20577"/>
            <ac:spMkLst>
              <pc:docMk/>
              <pc:sldMasterMk cId="1228829259" sldId="2147483648"/>
              <pc:sldLayoutMk cId="644926478" sldId="2147483651"/>
              <ac:spMk id="7" creationId="{D5F9958F-2241-C147-994A-DB99E5B87CCA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2:00:15.974" v="62" actId="1036"/>
          <pc:sldLayoutMkLst>
            <pc:docMk/>
            <pc:sldMasterMk cId="1228829259" sldId="2147483648"/>
            <pc:sldLayoutMk cId="3882876394" sldId="2147483652"/>
          </pc:sldLayoutMkLst>
          <pc:spChg chg="del">
            <ac:chgData name="Richard Tyler" userId="a84c355a-5ba9-46c2-8d37-ffb1f2f70010" providerId="ADAL" clId="{E9E4BA06-6D5E-4B4D-BB63-EFDB022CF868}" dt="2020-06-29T11:59:06.877" v="55" actId="478"/>
            <ac:spMkLst>
              <pc:docMk/>
              <pc:sldMasterMk cId="1228829259" sldId="2147483648"/>
              <pc:sldLayoutMk cId="3882876394" sldId="2147483652"/>
              <ac:spMk id="2" creationId="{34D783FC-C5B2-4F50-9446-4E62D46B3649}"/>
            </ac:spMkLst>
          </pc:spChg>
          <pc:spChg chg="del">
            <ac:chgData name="Richard Tyler" userId="a84c355a-5ba9-46c2-8d37-ffb1f2f70010" providerId="ADAL" clId="{E9E4BA06-6D5E-4B4D-BB63-EFDB022CF868}" dt="2020-06-29T11:59:08.692" v="56" actId="478"/>
            <ac:spMkLst>
              <pc:docMk/>
              <pc:sldMasterMk cId="1228829259" sldId="2147483648"/>
              <pc:sldLayoutMk cId="3882876394" sldId="2147483652"/>
              <ac:spMk id="3" creationId="{F470B463-0173-4CF3-88B0-7F8EC1B29582}"/>
            </ac:spMkLst>
          </pc:spChg>
          <pc:spChg chg="del">
            <ac:chgData name="Richard Tyler" userId="a84c355a-5ba9-46c2-8d37-ffb1f2f70010" providerId="ADAL" clId="{E9E4BA06-6D5E-4B4D-BB63-EFDB022CF868}" dt="2020-06-29T11:59:08.692" v="56" actId="478"/>
            <ac:spMkLst>
              <pc:docMk/>
              <pc:sldMasterMk cId="1228829259" sldId="2147483648"/>
              <pc:sldLayoutMk cId="3882876394" sldId="2147483652"/>
              <ac:spMk id="4" creationId="{32883189-3828-4A89-848E-29C8D49DDCD3}"/>
            </ac:spMkLst>
          </pc:spChg>
          <pc:spChg chg="del">
            <ac:chgData name="Richard Tyler" userId="a84c355a-5ba9-46c2-8d37-ffb1f2f70010" providerId="ADAL" clId="{E9E4BA06-6D5E-4B4D-BB63-EFDB022CF868}" dt="2020-06-29T11:59:08.692" v="56" actId="478"/>
            <ac:spMkLst>
              <pc:docMk/>
              <pc:sldMasterMk cId="1228829259" sldId="2147483648"/>
              <pc:sldLayoutMk cId="3882876394" sldId="2147483652"/>
              <ac:spMk id="5" creationId="{F844CFB1-10B5-4FD5-B8BB-24F9776DA1AA}"/>
            </ac:spMkLst>
          </pc:spChg>
          <pc:spChg chg="add del">
            <ac:chgData name="Richard Tyler" userId="a84c355a-5ba9-46c2-8d37-ffb1f2f70010" providerId="ADAL" clId="{E9E4BA06-6D5E-4B4D-BB63-EFDB022CF868}" dt="2020-06-29T11:59:19.987" v="57" actId="11529"/>
            <ac:spMkLst>
              <pc:docMk/>
              <pc:sldMasterMk cId="1228829259" sldId="2147483648"/>
              <pc:sldLayoutMk cId="3882876394" sldId="2147483652"/>
              <ac:spMk id="6" creationId="{F7FC34E3-605B-4E92-B688-7CDAA4B78062}"/>
            </ac:spMkLst>
          </pc:spChg>
          <pc:spChg chg="add mod">
            <ac:chgData name="Richard Tyler" userId="a84c355a-5ba9-46c2-8d37-ffb1f2f70010" providerId="ADAL" clId="{E9E4BA06-6D5E-4B4D-BB63-EFDB022CF868}" dt="2020-06-29T11:59:19.987" v="57" actId="11529"/>
            <ac:spMkLst>
              <pc:docMk/>
              <pc:sldMasterMk cId="1228829259" sldId="2147483648"/>
              <pc:sldLayoutMk cId="3882876394" sldId="2147483652"/>
              <ac:spMk id="7" creationId="{A4C2A359-EB6B-48B8-BADF-F77C270F4578}"/>
            </ac:spMkLst>
          </pc:spChg>
          <pc:spChg chg="add del">
            <ac:chgData name="Richard Tyler" userId="a84c355a-5ba9-46c2-8d37-ffb1f2f70010" providerId="ADAL" clId="{E9E4BA06-6D5E-4B4D-BB63-EFDB022CF868}" dt="2020-06-29T11:59:49.398" v="58" actId="11529"/>
            <ac:spMkLst>
              <pc:docMk/>
              <pc:sldMasterMk cId="1228829259" sldId="2147483648"/>
              <pc:sldLayoutMk cId="3882876394" sldId="2147483652"/>
              <ac:spMk id="8" creationId="{E3DB478B-CA24-4177-81A3-49855D491DE4}"/>
            </ac:spMkLst>
          </pc:spChg>
          <pc:spChg chg="add mod">
            <ac:chgData name="Richard Tyler" userId="a84c355a-5ba9-46c2-8d37-ffb1f2f70010" providerId="ADAL" clId="{E9E4BA06-6D5E-4B4D-BB63-EFDB022CF868}" dt="2020-06-29T11:59:49.398" v="58" actId="11529"/>
            <ac:spMkLst>
              <pc:docMk/>
              <pc:sldMasterMk cId="1228829259" sldId="2147483648"/>
              <pc:sldLayoutMk cId="3882876394" sldId="2147483652"/>
              <ac:spMk id="9" creationId="{9F407F1D-3A79-4A7D-854F-87BA0868B3F8}"/>
            </ac:spMkLst>
          </pc:spChg>
          <pc:spChg chg="add del">
            <ac:chgData name="Richard Tyler" userId="a84c355a-5ba9-46c2-8d37-ffb1f2f70010" providerId="ADAL" clId="{E9E4BA06-6D5E-4B4D-BB63-EFDB022CF868}" dt="2020-06-29T11:59:59.551" v="59" actId="11529"/>
            <ac:spMkLst>
              <pc:docMk/>
              <pc:sldMasterMk cId="1228829259" sldId="2147483648"/>
              <pc:sldLayoutMk cId="3882876394" sldId="2147483652"/>
              <ac:spMk id="10" creationId="{6223B0A6-1200-4B1D-89B8-051C7EE447DF}"/>
            </ac:spMkLst>
          </pc:spChg>
          <pc:spChg chg="add mod">
            <ac:chgData name="Richard Tyler" userId="a84c355a-5ba9-46c2-8d37-ffb1f2f70010" providerId="ADAL" clId="{E9E4BA06-6D5E-4B4D-BB63-EFDB022CF868}" dt="2020-06-29T12:00:13.661" v="61" actId="1036"/>
            <ac:spMkLst>
              <pc:docMk/>
              <pc:sldMasterMk cId="1228829259" sldId="2147483648"/>
              <pc:sldLayoutMk cId="3882876394" sldId="2147483652"/>
              <ac:spMk id="11" creationId="{1C8F8397-18C4-463A-8D22-0AB31BBEF88C}"/>
            </ac:spMkLst>
          </pc:spChg>
          <pc:spChg chg="add del">
            <ac:chgData name="Richard Tyler" userId="a84c355a-5ba9-46c2-8d37-ffb1f2f70010" providerId="ADAL" clId="{E9E4BA06-6D5E-4B4D-BB63-EFDB022CF868}" dt="2020-06-29T12:00:10.853" v="60" actId="11529"/>
            <ac:spMkLst>
              <pc:docMk/>
              <pc:sldMasterMk cId="1228829259" sldId="2147483648"/>
              <pc:sldLayoutMk cId="3882876394" sldId="2147483652"/>
              <ac:spMk id="12" creationId="{754D4BB2-3F8A-4B0A-8D6D-FF15D9EF4881}"/>
            </ac:spMkLst>
          </pc:spChg>
          <pc:spChg chg="add mod">
            <ac:chgData name="Richard Tyler" userId="a84c355a-5ba9-46c2-8d37-ffb1f2f70010" providerId="ADAL" clId="{E9E4BA06-6D5E-4B4D-BB63-EFDB022CF868}" dt="2020-06-29T12:00:15.974" v="62" actId="1036"/>
            <ac:spMkLst>
              <pc:docMk/>
              <pc:sldMasterMk cId="1228829259" sldId="2147483648"/>
              <pc:sldLayoutMk cId="3882876394" sldId="2147483652"/>
              <ac:spMk id="13" creationId="{290F0495-4ABE-4EAE-86D0-8C2724236934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2:16:56.684" v="89" actId="1076"/>
          <pc:sldLayoutMkLst>
            <pc:docMk/>
            <pc:sldMasterMk cId="1228829259" sldId="2147483648"/>
            <pc:sldLayoutMk cId="2911184404" sldId="2147483653"/>
          </pc:sldLayoutMkLst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2" creationId="{C6BB1171-64B4-41F7-91FC-DF3DF0A2F133}"/>
            </ac:spMkLst>
          </pc:spChg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3" creationId="{DD657C6E-203F-4C7E-98D3-A77B9092B6F1}"/>
            </ac:spMkLst>
          </pc:spChg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4" creationId="{5AD2D27C-BD72-4D9F-81D2-C7DB0DDBA1CA}"/>
            </ac:spMkLst>
          </pc:spChg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5" creationId="{3785BA36-DE07-4221-AF11-CF9AA0546874}"/>
            </ac:spMkLst>
          </pc:spChg>
          <pc:spChg chg="add del">
            <ac:chgData name="Richard Tyler" userId="a84c355a-5ba9-46c2-8d37-ffb1f2f70010" providerId="ADAL" clId="{E9E4BA06-6D5E-4B4D-BB63-EFDB022CF868}" dt="2020-06-29T12:14:37.284" v="64" actId="11529"/>
            <ac:spMkLst>
              <pc:docMk/>
              <pc:sldMasterMk cId="1228829259" sldId="2147483648"/>
              <pc:sldLayoutMk cId="2911184404" sldId="2147483653"/>
              <ac:spMk id="6" creationId="{A7305252-2AA4-4EEE-AB9C-1837C8F839F8}"/>
            </ac:spMkLst>
          </pc:spChg>
          <pc:spChg chg="add mod">
            <ac:chgData name="Richard Tyler" userId="a84c355a-5ba9-46c2-8d37-ffb1f2f70010" providerId="ADAL" clId="{E9E4BA06-6D5E-4B4D-BB63-EFDB022CF868}" dt="2020-06-29T12:15:20.405" v="73" actId="1076"/>
            <ac:spMkLst>
              <pc:docMk/>
              <pc:sldMasterMk cId="1228829259" sldId="2147483648"/>
              <pc:sldLayoutMk cId="2911184404" sldId="2147483653"/>
              <ac:spMk id="7" creationId="{A6979956-2084-4C9A-968F-92D6037EDEE0}"/>
            </ac:spMkLst>
          </pc:spChg>
          <pc:spChg chg="add del">
            <ac:chgData name="Richard Tyler" userId="a84c355a-5ba9-46c2-8d37-ffb1f2f70010" providerId="ADAL" clId="{E9E4BA06-6D5E-4B4D-BB63-EFDB022CF868}" dt="2020-06-29T12:15:11.431" v="70" actId="11529"/>
            <ac:spMkLst>
              <pc:docMk/>
              <pc:sldMasterMk cId="1228829259" sldId="2147483648"/>
              <pc:sldLayoutMk cId="2911184404" sldId="2147483653"/>
              <ac:spMk id="8" creationId="{2B02DF72-4088-417A-883B-DAA90F6E473A}"/>
            </ac:spMkLst>
          </pc:spChg>
          <pc:spChg chg="add mod">
            <ac:chgData name="Richard Tyler" userId="a84c355a-5ba9-46c2-8d37-ffb1f2f70010" providerId="ADAL" clId="{E9E4BA06-6D5E-4B4D-BB63-EFDB022CF868}" dt="2020-06-29T12:15:13.465" v="71" actId="1076"/>
            <ac:spMkLst>
              <pc:docMk/>
              <pc:sldMasterMk cId="1228829259" sldId="2147483648"/>
              <pc:sldLayoutMk cId="2911184404" sldId="2147483653"/>
              <ac:spMk id="9" creationId="{ED4888C3-8FE4-4A64-9A6E-C2CBAE0E2E30}"/>
            </ac:spMkLst>
          </pc:spChg>
          <pc:spChg chg="add del">
            <ac:chgData name="Richard Tyler" userId="a84c355a-5ba9-46c2-8d37-ffb1f2f70010" providerId="ADAL" clId="{E9E4BA06-6D5E-4B4D-BB63-EFDB022CF868}" dt="2020-06-29T12:15:31.013" v="74" actId="11529"/>
            <ac:spMkLst>
              <pc:docMk/>
              <pc:sldMasterMk cId="1228829259" sldId="2147483648"/>
              <pc:sldLayoutMk cId="2911184404" sldId="2147483653"/>
              <ac:spMk id="10" creationId="{11D56CC9-D9C1-423D-944E-0D604A1279FD}"/>
            </ac:spMkLst>
          </pc:spChg>
          <pc:spChg chg="add mod">
            <ac:chgData name="Richard Tyler" userId="a84c355a-5ba9-46c2-8d37-ffb1f2f70010" providerId="ADAL" clId="{E9E4BA06-6D5E-4B4D-BB63-EFDB022CF868}" dt="2020-06-29T12:15:57.895" v="81" actId="20577"/>
            <ac:spMkLst>
              <pc:docMk/>
              <pc:sldMasterMk cId="1228829259" sldId="2147483648"/>
              <pc:sldLayoutMk cId="2911184404" sldId="2147483653"/>
              <ac:spMk id="11" creationId="{843D6CA9-9189-4246-8339-3684F9C957E2}"/>
            </ac:spMkLst>
          </pc:spChg>
          <pc:spChg chg="add del">
            <ac:chgData name="Richard Tyler" userId="a84c355a-5ba9-46c2-8d37-ffb1f2f70010" providerId="ADAL" clId="{E9E4BA06-6D5E-4B4D-BB63-EFDB022CF868}" dt="2020-06-29T12:16:11.785" v="82" actId="11529"/>
            <ac:spMkLst>
              <pc:docMk/>
              <pc:sldMasterMk cId="1228829259" sldId="2147483648"/>
              <pc:sldLayoutMk cId="2911184404" sldId="2147483653"/>
              <ac:spMk id="12" creationId="{D6B254A2-A7CD-48DE-B0E6-9E7E859AD923}"/>
            </ac:spMkLst>
          </pc:spChg>
          <pc:spChg chg="add mod">
            <ac:chgData name="Richard Tyler" userId="a84c355a-5ba9-46c2-8d37-ffb1f2f70010" providerId="ADAL" clId="{E9E4BA06-6D5E-4B4D-BB63-EFDB022CF868}" dt="2020-06-29T12:16:56.684" v="89" actId="1076"/>
            <ac:spMkLst>
              <pc:docMk/>
              <pc:sldMasterMk cId="1228829259" sldId="2147483648"/>
              <pc:sldLayoutMk cId="2911184404" sldId="2147483653"/>
              <ac:spMk id="13" creationId="{A77851B6-3CE9-40E2-94E5-4513528C0565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2:25:40.262" v="94" actId="14100"/>
          <pc:sldLayoutMkLst>
            <pc:docMk/>
            <pc:sldMasterMk cId="1228829259" sldId="2147483648"/>
            <pc:sldLayoutMk cId="1894509757" sldId="2147483654"/>
          </pc:sldLayoutMkLst>
          <pc:spChg chg="add del">
            <ac:chgData name="Richard Tyler" userId="a84c355a-5ba9-46c2-8d37-ffb1f2f70010" providerId="ADAL" clId="{E9E4BA06-6D5E-4B4D-BB63-EFDB022CF868}" dt="2020-06-29T12:25:27.745" v="90" actId="11529"/>
            <ac:spMkLst>
              <pc:docMk/>
              <pc:sldMasterMk cId="1228829259" sldId="2147483648"/>
              <pc:sldLayoutMk cId="1894509757" sldId="2147483654"/>
              <ac:spMk id="2" creationId="{E71EC6C1-4538-40CA-81BA-8FB6E5294A2B}"/>
            </ac:spMkLst>
          </pc:spChg>
          <pc:spChg chg="add mod">
            <ac:chgData name="Richard Tyler" userId="a84c355a-5ba9-46c2-8d37-ffb1f2f70010" providerId="ADAL" clId="{E9E4BA06-6D5E-4B4D-BB63-EFDB022CF868}" dt="2020-06-29T12:25:33.412" v="92" actId="14100"/>
            <ac:spMkLst>
              <pc:docMk/>
              <pc:sldMasterMk cId="1228829259" sldId="2147483648"/>
              <pc:sldLayoutMk cId="1894509757" sldId="2147483654"/>
              <ac:spMk id="3" creationId="{02E17F62-6751-4EB8-8740-84CF7176E91C}"/>
            </ac:spMkLst>
          </pc:spChg>
          <pc:spChg chg="mod">
            <ac:chgData name="Richard Tyler" userId="a84c355a-5ba9-46c2-8d37-ffb1f2f70010" providerId="ADAL" clId="{E9E4BA06-6D5E-4B4D-BB63-EFDB022CF868}" dt="2020-06-29T12:25:40.262" v="94" actId="14100"/>
            <ac:spMkLst>
              <pc:docMk/>
              <pc:sldMasterMk cId="1228829259" sldId="2147483648"/>
              <pc:sldLayoutMk cId="1894509757" sldId="2147483654"/>
              <ac:spMk id="11" creationId="{843D6CA9-9189-4246-8339-3684F9C957E2}"/>
            </ac:spMkLst>
          </pc:spChg>
          <pc:spChg chg="mod">
            <ac:chgData name="Richard Tyler" userId="a84c355a-5ba9-46c2-8d37-ffb1f2f70010" providerId="ADAL" clId="{E9E4BA06-6D5E-4B4D-BB63-EFDB022CF868}" dt="2020-06-29T12:25:35.161" v="93" actId="1076"/>
            <ac:spMkLst>
              <pc:docMk/>
              <pc:sldMasterMk cId="1228829259" sldId="2147483648"/>
              <pc:sldLayoutMk cId="1894509757" sldId="2147483654"/>
              <ac:spMk id="13" creationId="{A77851B6-3CE9-40E2-94E5-4513528C0565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3:43:39.913" v="566" actId="12"/>
          <pc:sldLayoutMkLst>
            <pc:docMk/>
            <pc:sldMasterMk cId="1228829259" sldId="2147483648"/>
            <pc:sldLayoutMk cId="3656106334" sldId="2147483655"/>
          </pc:sldLayoutMkLst>
          <pc:spChg chg="del">
            <ac:chgData name="Richard Tyler" userId="a84c355a-5ba9-46c2-8d37-ffb1f2f70010" providerId="ADAL" clId="{E9E4BA06-6D5E-4B4D-BB63-EFDB022CF868}" dt="2020-06-29T13:37:22.010" v="95" actId="478"/>
            <ac:spMkLst>
              <pc:docMk/>
              <pc:sldMasterMk cId="1228829259" sldId="2147483648"/>
              <pc:sldLayoutMk cId="3656106334" sldId="2147483655"/>
              <ac:spMk id="2" creationId="{CAC1512C-0A9F-4AF8-99D9-08467EB84356}"/>
            </ac:spMkLst>
          </pc:spChg>
          <pc:spChg chg="del">
            <ac:chgData name="Richard Tyler" userId="a84c355a-5ba9-46c2-8d37-ffb1f2f70010" providerId="ADAL" clId="{E9E4BA06-6D5E-4B4D-BB63-EFDB022CF868}" dt="2020-06-29T13:37:23.635" v="96" actId="478"/>
            <ac:spMkLst>
              <pc:docMk/>
              <pc:sldMasterMk cId="1228829259" sldId="2147483648"/>
              <pc:sldLayoutMk cId="3656106334" sldId="2147483655"/>
              <ac:spMk id="3" creationId="{E05C02C9-B42F-46EF-8251-89C486C7BE2D}"/>
            </ac:spMkLst>
          </pc:spChg>
          <pc:spChg chg="del">
            <ac:chgData name="Richard Tyler" userId="a84c355a-5ba9-46c2-8d37-ffb1f2f70010" providerId="ADAL" clId="{E9E4BA06-6D5E-4B4D-BB63-EFDB022CF868}" dt="2020-06-29T13:37:23.635" v="96" actId="478"/>
            <ac:spMkLst>
              <pc:docMk/>
              <pc:sldMasterMk cId="1228829259" sldId="2147483648"/>
              <pc:sldLayoutMk cId="3656106334" sldId="2147483655"/>
              <ac:spMk id="4" creationId="{9223CB49-C449-4DBB-A3BE-F0BE30884D82}"/>
            </ac:spMkLst>
          </pc:spChg>
          <pc:spChg chg="del">
            <ac:chgData name="Richard Tyler" userId="a84c355a-5ba9-46c2-8d37-ffb1f2f70010" providerId="ADAL" clId="{E9E4BA06-6D5E-4B4D-BB63-EFDB022CF868}" dt="2020-06-29T13:37:23.635" v="96" actId="478"/>
            <ac:spMkLst>
              <pc:docMk/>
              <pc:sldMasterMk cId="1228829259" sldId="2147483648"/>
              <pc:sldLayoutMk cId="3656106334" sldId="2147483655"/>
              <ac:spMk id="5" creationId="{C71E34F1-D67B-43B4-BC7B-4FC50743664D}"/>
            </ac:spMkLst>
          </pc:spChg>
          <pc:spChg chg="add del">
            <ac:chgData name="Richard Tyler" userId="a84c355a-5ba9-46c2-8d37-ffb1f2f70010" providerId="ADAL" clId="{E9E4BA06-6D5E-4B4D-BB63-EFDB022CF868}" dt="2020-06-29T13:37:31.370" v="97" actId="11529"/>
            <ac:spMkLst>
              <pc:docMk/>
              <pc:sldMasterMk cId="1228829259" sldId="2147483648"/>
              <pc:sldLayoutMk cId="3656106334" sldId="2147483655"/>
              <ac:spMk id="6" creationId="{F10FAA4D-05F9-461E-AA59-B90C953928B4}"/>
            </ac:spMkLst>
          </pc:spChg>
          <pc:spChg chg="add mod">
            <ac:chgData name="Richard Tyler" userId="a84c355a-5ba9-46c2-8d37-ffb1f2f70010" providerId="ADAL" clId="{E9E4BA06-6D5E-4B4D-BB63-EFDB022CF868}" dt="2020-06-29T13:38:53.471" v="275" actId="114"/>
            <ac:spMkLst>
              <pc:docMk/>
              <pc:sldMasterMk cId="1228829259" sldId="2147483648"/>
              <pc:sldLayoutMk cId="3656106334" sldId="2147483655"/>
              <ac:spMk id="7" creationId="{B2A95061-C360-41FC-9F67-CF736F26F1CF}"/>
            </ac:spMkLst>
          </pc:spChg>
          <pc:spChg chg="add del">
            <ac:chgData name="Richard Tyler" userId="a84c355a-5ba9-46c2-8d37-ffb1f2f70010" providerId="ADAL" clId="{E9E4BA06-6D5E-4B4D-BB63-EFDB022CF868}" dt="2020-06-29T13:39:07.003" v="276" actId="11529"/>
            <ac:spMkLst>
              <pc:docMk/>
              <pc:sldMasterMk cId="1228829259" sldId="2147483648"/>
              <pc:sldLayoutMk cId="3656106334" sldId="2147483655"/>
              <ac:spMk id="8" creationId="{79D57FF6-09E3-4574-BCAA-C9B46E415C1C}"/>
            </ac:spMkLst>
          </pc:spChg>
          <pc:spChg chg="add mod">
            <ac:chgData name="Richard Tyler" userId="a84c355a-5ba9-46c2-8d37-ffb1f2f70010" providerId="ADAL" clId="{E9E4BA06-6D5E-4B4D-BB63-EFDB022CF868}" dt="2020-06-29T13:40:29.158" v="542" actId="114"/>
            <ac:spMkLst>
              <pc:docMk/>
              <pc:sldMasterMk cId="1228829259" sldId="2147483648"/>
              <pc:sldLayoutMk cId="3656106334" sldId="2147483655"/>
              <ac:spMk id="9" creationId="{0202A66E-01CE-4042-8EA7-3C3BA6BE8F0C}"/>
            </ac:spMkLst>
          </pc:spChg>
          <pc:spChg chg="add del">
            <ac:chgData name="Richard Tyler" userId="a84c355a-5ba9-46c2-8d37-ffb1f2f70010" providerId="ADAL" clId="{E9E4BA06-6D5E-4B4D-BB63-EFDB022CF868}" dt="2020-06-29T13:41:49.446" v="543" actId="11529"/>
            <ac:spMkLst>
              <pc:docMk/>
              <pc:sldMasterMk cId="1228829259" sldId="2147483648"/>
              <pc:sldLayoutMk cId="3656106334" sldId="2147483655"/>
              <ac:spMk id="10" creationId="{702B4148-B259-4F39-88D5-458DACEE3393}"/>
            </ac:spMkLst>
          </pc:spChg>
          <pc:spChg chg="add mod">
            <ac:chgData name="Richard Tyler" userId="a84c355a-5ba9-46c2-8d37-ffb1f2f70010" providerId="ADAL" clId="{E9E4BA06-6D5E-4B4D-BB63-EFDB022CF868}" dt="2020-06-29T13:42:12.222" v="549" actId="6549"/>
            <ac:spMkLst>
              <pc:docMk/>
              <pc:sldMasterMk cId="1228829259" sldId="2147483648"/>
              <pc:sldLayoutMk cId="3656106334" sldId="2147483655"/>
              <ac:spMk id="11" creationId="{CDC2B54B-7CC6-4D68-8F06-1C04EDCE62ED}"/>
            </ac:spMkLst>
          </pc:spChg>
          <pc:spChg chg="add del">
            <ac:chgData name="Richard Tyler" userId="a84c355a-5ba9-46c2-8d37-ffb1f2f70010" providerId="ADAL" clId="{E9E4BA06-6D5E-4B4D-BB63-EFDB022CF868}" dt="2020-06-29T13:42:31.176" v="550" actId="11529"/>
            <ac:spMkLst>
              <pc:docMk/>
              <pc:sldMasterMk cId="1228829259" sldId="2147483648"/>
              <pc:sldLayoutMk cId="3656106334" sldId="2147483655"/>
              <ac:spMk id="12" creationId="{799EE3A9-899D-4187-98ED-477D00020F45}"/>
            </ac:spMkLst>
          </pc:spChg>
          <pc:spChg chg="add mod">
            <ac:chgData name="Richard Tyler" userId="a84c355a-5ba9-46c2-8d37-ffb1f2f70010" providerId="ADAL" clId="{E9E4BA06-6D5E-4B4D-BB63-EFDB022CF868}" dt="2020-06-29T13:42:52.896" v="558" actId="20577"/>
            <ac:spMkLst>
              <pc:docMk/>
              <pc:sldMasterMk cId="1228829259" sldId="2147483648"/>
              <pc:sldLayoutMk cId="3656106334" sldId="2147483655"/>
              <ac:spMk id="13" creationId="{9DE2ADFB-21AB-4A0F-9663-CF9A28B56FFF}"/>
            </ac:spMkLst>
          </pc:spChg>
          <pc:spChg chg="add del">
            <ac:chgData name="Richard Tyler" userId="a84c355a-5ba9-46c2-8d37-ffb1f2f70010" providerId="ADAL" clId="{E9E4BA06-6D5E-4B4D-BB63-EFDB022CF868}" dt="2020-06-29T13:43:04.990" v="559" actId="11529"/>
            <ac:spMkLst>
              <pc:docMk/>
              <pc:sldMasterMk cId="1228829259" sldId="2147483648"/>
              <pc:sldLayoutMk cId="3656106334" sldId="2147483655"/>
              <ac:spMk id="14" creationId="{E256874C-76EC-43E2-A7A7-9115799770AC}"/>
            </ac:spMkLst>
          </pc:spChg>
          <pc:spChg chg="add mod">
            <ac:chgData name="Richard Tyler" userId="a84c355a-5ba9-46c2-8d37-ffb1f2f70010" providerId="ADAL" clId="{E9E4BA06-6D5E-4B4D-BB63-EFDB022CF868}" dt="2020-06-29T13:43:19.037" v="562" actId="12"/>
            <ac:spMkLst>
              <pc:docMk/>
              <pc:sldMasterMk cId="1228829259" sldId="2147483648"/>
              <pc:sldLayoutMk cId="3656106334" sldId="2147483655"/>
              <ac:spMk id="15" creationId="{376DD233-8880-45BD-84D8-85E668990400}"/>
            </ac:spMkLst>
          </pc:spChg>
          <pc:spChg chg="add del">
            <ac:chgData name="Richard Tyler" userId="a84c355a-5ba9-46c2-8d37-ffb1f2f70010" providerId="ADAL" clId="{E9E4BA06-6D5E-4B4D-BB63-EFDB022CF868}" dt="2020-06-29T13:43:29.022" v="563" actId="11529"/>
            <ac:spMkLst>
              <pc:docMk/>
              <pc:sldMasterMk cId="1228829259" sldId="2147483648"/>
              <pc:sldLayoutMk cId="3656106334" sldId="2147483655"/>
              <ac:spMk id="16" creationId="{4C72DED1-37EA-4594-9E26-577E7798B0E3}"/>
            </ac:spMkLst>
          </pc:spChg>
          <pc:spChg chg="add mod">
            <ac:chgData name="Richard Tyler" userId="a84c355a-5ba9-46c2-8d37-ffb1f2f70010" providerId="ADAL" clId="{E9E4BA06-6D5E-4B4D-BB63-EFDB022CF868}" dt="2020-06-29T13:43:39.913" v="566" actId="12"/>
            <ac:spMkLst>
              <pc:docMk/>
              <pc:sldMasterMk cId="1228829259" sldId="2147483648"/>
              <pc:sldLayoutMk cId="3656106334" sldId="2147483655"/>
              <ac:spMk id="17" creationId="{5C21F71A-5214-4374-B5A0-55E9F41F4064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04:44.898" v="579" actId="11529"/>
          <pc:sldLayoutMkLst>
            <pc:docMk/>
            <pc:sldMasterMk cId="1228829259" sldId="2147483648"/>
            <pc:sldLayoutMk cId="3901770666" sldId="2147483656"/>
          </pc:sldLayoutMkLst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2" creationId="{393F6981-274E-4C62-806D-CAE61D15BF1F}"/>
            </ac:spMkLst>
          </pc:spChg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3" creationId="{AA5A104B-30DD-433A-8C70-2FBE6394ED1B}"/>
            </ac:spMkLst>
          </pc:spChg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4" creationId="{FEB9605E-B25A-412D-B3A3-1EB9DA0CD230}"/>
            </ac:spMkLst>
          </pc:spChg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5" creationId="{B3285CF8-5108-4201-9362-543255D56F54}"/>
            </ac:spMkLst>
          </pc:spChg>
          <pc:spChg chg="add del">
            <ac:chgData name="Richard Tyler" userId="a84c355a-5ba9-46c2-8d37-ffb1f2f70010" providerId="ADAL" clId="{E9E4BA06-6D5E-4B4D-BB63-EFDB022CF868}" dt="2020-06-29T14:01:31.872" v="568" actId="11529"/>
            <ac:spMkLst>
              <pc:docMk/>
              <pc:sldMasterMk cId="1228829259" sldId="2147483648"/>
              <pc:sldLayoutMk cId="3901770666" sldId="2147483656"/>
              <ac:spMk id="6" creationId="{C8C518CF-288F-4AE9-AE5F-0ED8D91F5D3B}"/>
            </ac:spMkLst>
          </pc:spChg>
          <pc:spChg chg="add mod">
            <ac:chgData name="Richard Tyler" userId="a84c355a-5ba9-46c2-8d37-ffb1f2f70010" providerId="ADAL" clId="{E9E4BA06-6D5E-4B4D-BB63-EFDB022CF868}" dt="2020-06-29T14:01:43.807" v="572" actId="12"/>
            <ac:spMkLst>
              <pc:docMk/>
              <pc:sldMasterMk cId="1228829259" sldId="2147483648"/>
              <pc:sldLayoutMk cId="3901770666" sldId="2147483656"/>
              <ac:spMk id="7" creationId="{E1B2AA08-43A7-493D-918B-28D57BD6C226}"/>
            </ac:spMkLst>
          </pc:spChg>
          <pc:spChg chg="add del">
            <ac:chgData name="Richard Tyler" userId="a84c355a-5ba9-46c2-8d37-ffb1f2f70010" providerId="ADAL" clId="{E9E4BA06-6D5E-4B4D-BB63-EFDB022CF868}" dt="2020-06-29T14:03:58.845" v="573" actId="11529"/>
            <ac:spMkLst>
              <pc:docMk/>
              <pc:sldMasterMk cId="1228829259" sldId="2147483648"/>
              <pc:sldLayoutMk cId="3901770666" sldId="2147483656"/>
              <ac:spMk id="8" creationId="{3AAA4DFD-5059-4845-B892-0309495049B3}"/>
            </ac:spMkLst>
          </pc:spChg>
          <pc:spChg chg="add mod">
            <ac:chgData name="Richard Tyler" userId="a84c355a-5ba9-46c2-8d37-ffb1f2f70010" providerId="ADAL" clId="{E9E4BA06-6D5E-4B4D-BB63-EFDB022CF868}" dt="2020-06-29T14:03:58.845" v="573" actId="11529"/>
            <ac:spMkLst>
              <pc:docMk/>
              <pc:sldMasterMk cId="1228829259" sldId="2147483648"/>
              <pc:sldLayoutMk cId="3901770666" sldId="2147483656"/>
              <ac:spMk id="9" creationId="{EADD31BB-84F7-4DBA-9DD7-D09C23B84892}"/>
            </ac:spMkLst>
          </pc:spChg>
          <pc:spChg chg="add del">
            <ac:chgData name="Richard Tyler" userId="a84c355a-5ba9-46c2-8d37-ffb1f2f70010" providerId="ADAL" clId="{E9E4BA06-6D5E-4B4D-BB63-EFDB022CF868}" dt="2020-06-29T14:04:08.932" v="574" actId="11529"/>
            <ac:spMkLst>
              <pc:docMk/>
              <pc:sldMasterMk cId="1228829259" sldId="2147483648"/>
              <pc:sldLayoutMk cId="3901770666" sldId="2147483656"/>
              <ac:spMk id="10" creationId="{75862FCD-7279-4B29-A6C5-AD88789E0AB2}"/>
            </ac:spMkLst>
          </pc:spChg>
          <pc:spChg chg="add mod">
            <ac:chgData name="Richard Tyler" userId="a84c355a-5ba9-46c2-8d37-ffb1f2f70010" providerId="ADAL" clId="{E9E4BA06-6D5E-4B4D-BB63-EFDB022CF868}" dt="2020-06-29T14:04:28.910" v="578" actId="20577"/>
            <ac:spMkLst>
              <pc:docMk/>
              <pc:sldMasterMk cId="1228829259" sldId="2147483648"/>
              <pc:sldLayoutMk cId="3901770666" sldId="2147483656"/>
              <ac:spMk id="11" creationId="{AAAE3ADF-29EF-4D0D-B8F0-C79BFA6243AC}"/>
            </ac:spMkLst>
          </pc:spChg>
          <pc:spChg chg="add del">
            <ac:chgData name="Richard Tyler" userId="a84c355a-5ba9-46c2-8d37-ffb1f2f70010" providerId="ADAL" clId="{E9E4BA06-6D5E-4B4D-BB63-EFDB022CF868}" dt="2020-06-29T14:04:44.898" v="579" actId="11529"/>
            <ac:spMkLst>
              <pc:docMk/>
              <pc:sldMasterMk cId="1228829259" sldId="2147483648"/>
              <pc:sldLayoutMk cId="3901770666" sldId="2147483656"/>
              <ac:spMk id="12" creationId="{320FAD63-8061-4BAA-B7C9-16C58F115EAA}"/>
            </ac:spMkLst>
          </pc:spChg>
          <pc:spChg chg="add mod">
            <ac:chgData name="Richard Tyler" userId="a84c355a-5ba9-46c2-8d37-ffb1f2f70010" providerId="ADAL" clId="{E9E4BA06-6D5E-4B4D-BB63-EFDB022CF868}" dt="2020-06-29T14:04:44.898" v="579" actId="11529"/>
            <ac:spMkLst>
              <pc:docMk/>
              <pc:sldMasterMk cId="1228829259" sldId="2147483648"/>
              <pc:sldLayoutMk cId="3901770666" sldId="2147483656"/>
              <ac:spMk id="13" creationId="{CA3ABE0B-2EF2-49DF-8DFC-FEC0B7C4C70F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05:42.209" v="587" actId="1076"/>
          <pc:sldLayoutMkLst>
            <pc:docMk/>
            <pc:sldMasterMk cId="1228829259" sldId="2147483648"/>
            <pc:sldLayoutMk cId="2912771539" sldId="2147483657"/>
          </pc:sldLayoutMkLst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2" creationId="{CA92AF98-5CEF-4479-B36E-7EF0432E272D}"/>
            </ac:spMkLst>
          </pc:spChg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3" creationId="{F840358B-91C8-4509-8ECF-0E8BC7D60D6A}"/>
            </ac:spMkLst>
          </pc:spChg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4" creationId="{B428997C-4202-43A0-8C39-BD54576A4367}"/>
            </ac:spMkLst>
          </pc:spChg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5" creationId="{E2E4FD62-9CB3-4D5C-9760-A8122FAC39ED}"/>
            </ac:spMkLst>
          </pc:spChg>
          <pc:spChg chg="add del">
            <ac:chgData name="Richard Tyler" userId="a84c355a-5ba9-46c2-8d37-ffb1f2f70010" providerId="ADAL" clId="{E9E4BA06-6D5E-4B4D-BB63-EFDB022CF868}" dt="2020-06-29T14:05:12.716" v="581" actId="11529"/>
            <ac:spMkLst>
              <pc:docMk/>
              <pc:sldMasterMk cId="1228829259" sldId="2147483648"/>
              <pc:sldLayoutMk cId="2912771539" sldId="2147483657"/>
              <ac:spMk id="6" creationId="{A85F4DFD-4475-4AC8-A44B-A876FBD005F3}"/>
            </ac:spMkLst>
          </pc:spChg>
          <pc:spChg chg="add mod">
            <ac:chgData name="Richard Tyler" userId="a84c355a-5ba9-46c2-8d37-ffb1f2f70010" providerId="ADAL" clId="{E9E4BA06-6D5E-4B4D-BB63-EFDB022CF868}" dt="2020-06-29T14:05:25.181" v="585" actId="20577"/>
            <ac:spMkLst>
              <pc:docMk/>
              <pc:sldMasterMk cId="1228829259" sldId="2147483648"/>
              <pc:sldLayoutMk cId="2912771539" sldId="2147483657"/>
              <ac:spMk id="7" creationId="{221FF1C5-D383-4017-B2E2-61CB1A425E54}"/>
            </ac:spMkLst>
          </pc:spChg>
          <pc:spChg chg="add del">
            <ac:chgData name="Richard Tyler" userId="a84c355a-5ba9-46c2-8d37-ffb1f2f70010" providerId="ADAL" clId="{E9E4BA06-6D5E-4B4D-BB63-EFDB022CF868}" dt="2020-06-29T14:05:38.836" v="586" actId="11529"/>
            <ac:spMkLst>
              <pc:docMk/>
              <pc:sldMasterMk cId="1228829259" sldId="2147483648"/>
              <pc:sldLayoutMk cId="2912771539" sldId="2147483657"/>
              <ac:spMk id="8" creationId="{F5A16344-4887-4B6B-B5F5-5631132A278C}"/>
            </ac:spMkLst>
          </pc:spChg>
          <pc:spChg chg="add mod">
            <ac:chgData name="Richard Tyler" userId="a84c355a-5ba9-46c2-8d37-ffb1f2f70010" providerId="ADAL" clId="{E9E4BA06-6D5E-4B4D-BB63-EFDB022CF868}" dt="2020-06-29T14:05:42.209" v="587" actId="1076"/>
            <ac:spMkLst>
              <pc:docMk/>
              <pc:sldMasterMk cId="1228829259" sldId="2147483648"/>
              <pc:sldLayoutMk cId="2912771539" sldId="2147483657"/>
              <ac:spMk id="9" creationId="{17E971DF-4E7A-41A3-85A0-85FCA02345BE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10:05.814" v="598" actId="11529"/>
          <pc:sldLayoutMkLst>
            <pc:docMk/>
            <pc:sldMasterMk cId="1228829259" sldId="2147483648"/>
            <pc:sldLayoutMk cId="3436469427" sldId="2147483658"/>
          </pc:sldLayoutMkLst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2" creationId="{B473A876-401B-4BC9-ACC7-56D587756382}"/>
            </ac:spMkLst>
          </pc:spChg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3" creationId="{52CC5605-53CC-41B3-A92C-82A52E9BAC43}"/>
            </ac:spMkLst>
          </pc:spChg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4" creationId="{ABD7C982-4D88-44AD-8733-598EE0DE8DB5}"/>
            </ac:spMkLst>
          </pc:spChg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5" creationId="{45093B4F-3423-4EEA-9F95-46DB41C33896}"/>
            </ac:spMkLst>
          </pc:spChg>
          <pc:spChg chg="add del">
            <ac:chgData name="Richard Tyler" userId="a84c355a-5ba9-46c2-8d37-ffb1f2f70010" providerId="ADAL" clId="{E9E4BA06-6D5E-4B4D-BB63-EFDB022CF868}" dt="2020-06-29T14:08:56.829" v="589" actId="11529"/>
            <ac:spMkLst>
              <pc:docMk/>
              <pc:sldMasterMk cId="1228829259" sldId="2147483648"/>
              <pc:sldLayoutMk cId="3436469427" sldId="2147483658"/>
              <ac:spMk id="6" creationId="{C68377D8-D638-4A25-841A-3F915BFCA3DB}"/>
            </ac:spMkLst>
          </pc:spChg>
          <pc:spChg chg="add mod">
            <ac:chgData name="Richard Tyler" userId="a84c355a-5ba9-46c2-8d37-ffb1f2f70010" providerId="ADAL" clId="{E9E4BA06-6D5E-4B4D-BB63-EFDB022CF868}" dt="2020-06-29T14:08:56.829" v="589" actId="11529"/>
            <ac:spMkLst>
              <pc:docMk/>
              <pc:sldMasterMk cId="1228829259" sldId="2147483648"/>
              <pc:sldLayoutMk cId="3436469427" sldId="2147483658"/>
              <ac:spMk id="7" creationId="{2EED0166-D0C4-42DC-B036-CB2217E6609C}"/>
            </ac:spMkLst>
          </pc:spChg>
          <pc:spChg chg="add del">
            <ac:chgData name="Richard Tyler" userId="a84c355a-5ba9-46c2-8d37-ffb1f2f70010" providerId="ADAL" clId="{E9E4BA06-6D5E-4B4D-BB63-EFDB022CF868}" dt="2020-06-29T14:09:09.631" v="590" actId="11529"/>
            <ac:spMkLst>
              <pc:docMk/>
              <pc:sldMasterMk cId="1228829259" sldId="2147483648"/>
              <pc:sldLayoutMk cId="3436469427" sldId="2147483658"/>
              <ac:spMk id="8" creationId="{DD1BE070-9327-4F81-A3CB-BD812CCA321B}"/>
            </ac:spMkLst>
          </pc:spChg>
          <pc:spChg chg="add mod">
            <ac:chgData name="Richard Tyler" userId="a84c355a-5ba9-46c2-8d37-ffb1f2f70010" providerId="ADAL" clId="{E9E4BA06-6D5E-4B4D-BB63-EFDB022CF868}" dt="2020-06-29T14:09:09.631" v="590" actId="11529"/>
            <ac:spMkLst>
              <pc:docMk/>
              <pc:sldMasterMk cId="1228829259" sldId="2147483648"/>
              <pc:sldLayoutMk cId="3436469427" sldId="2147483658"/>
              <ac:spMk id="9" creationId="{CDA556A7-06F9-4D7D-8FE0-7097AE5FE5F0}"/>
            </ac:spMkLst>
          </pc:spChg>
          <pc:spChg chg="add del">
            <ac:chgData name="Richard Tyler" userId="a84c355a-5ba9-46c2-8d37-ffb1f2f70010" providerId="ADAL" clId="{E9E4BA06-6D5E-4B4D-BB63-EFDB022CF868}" dt="2020-06-29T14:09:18.189" v="591" actId="11529"/>
            <ac:spMkLst>
              <pc:docMk/>
              <pc:sldMasterMk cId="1228829259" sldId="2147483648"/>
              <pc:sldLayoutMk cId="3436469427" sldId="2147483658"/>
              <ac:spMk id="10" creationId="{C35A629E-A6B1-4E6E-B7EE-C25019F062E9}"/>
            </ac:spMkLst>
          </pc:spChg>
          <pc:spChg chg="add mod">
            <ac:chgData name="Richard Tyler" userId="a84c355a-5ba9-46c2-8d37-ffb1f2f70010" providerId="ADAL" clId="{E9E4BA06-6D5E-4B4D-BB63-EFDB022CF868}" dt="2020-06-29T14:09:18.189" v="591" actId="11529"/>
            <ac:spMkLst>
              <pc:docMk/>
              <pc:sldMasterMk cId="1228829259" sldId="2147483648"/>
              <pc:sldLayoutMk cId="3436469427" sldId="2147483658"/>
              <ac:spMk id="11" creationId="{E396A333-E5A0-47E6-B9A3-31BD320E4307}"/>
            </ac:spMkLst>
          </pc:spChg>
          <pc:spChg chg="add del">
            <ac:chgData name="Richard Tyler" userId="a84c355a-5ba9-46c2-8d37-ffb1f2f70010" providerId="ADAL" clId="{E9E4BA06-6D5E-4B4D-BB63-EFDB022CF868}" dt="2020-06-29T14:09:26.298" v="592" actId="11529"/>
            <ac:spMkLst>
              <pc:docMk/>
              <pc:sldMasterMk cId="1228829259" sldId="2147483648"/>
              <pc:sldLayoutMk cId="3436469427" sldId="2147483658"/>
              <ac:spMk id="12" creationId="{80FB1D91-0FB1-450D-AB56-0FC011E73B07}"/>
            </ac:spMkLst>
          </pc:spChg>
          <pc:spChg chg="add mod">
            <ac:chgData name="Richard Tyler" userId="a84c355a-5ba9-46c2-8d37-ffb1f2f70010" providerId="ADAL" clId="{E9E4BA06-6D5E-4B4D-BB63-EFDB022CF868}" dt="2020-06-29T14:09:42.967" v="597" actId="20577"/>
            <ac:spMkLst>
              <pc:docMk/>
              <pc:sldMasterMk cId="1228829259" sldId="2147483648"/>
              <pc:sldLayoutMk cId="3436469427" sldId="2147483658"/>
              <ac:spMk id="13" creationId="{0520D347-E35A-4DAF-8206-79C987EBB17E}"/>
            </ac:spMkLst>
          </pc:spChg>
          <pc:spChg chg="add del">
            <ac:chgData name="Richard Tyler" userId="a84c355a-5ba9-46c2-8d37-ffb1f2f70010" providerId="ADAL" clId="{E9E4BA06-6D5E-4B4D-BB63-EFDB022CF868}" dt="2020-06-29T14:10:05.814" v="598" actId="11529"/>
            <ac:spMkLst>
              <pc:docMk/>
              <pc:sldMasterMk cId="1228829259" sldId="2147483648"/>
              <pc:sldLayoutMk cId="3436469427" sldId="2147483658"/>
              <ac:spMk id="14" creationId="{C5CCA296-964B-4444-B927-C4B0994C5172}"/>
            </ac:spMkLst>
          </pc:spChg>
          <pc:spChg chg="add mod">
            <ac:chgData name="Richard Tyler" userId="a84c355a-5ba9-46c2-8d37-ffb1f2f70010" providerId="ADAL" clId="{E9E4BA06-6D5E-4B4D-BB63-EFDB022CF868}" dt="2020-06-29T14:10:05.814" v="598" actId="11529"/>
            <ac:spMkLst>
              <pc:docMk/>
              <pc:sldMasterMk cId="1228829259" sldId="2147483648"/>
              <pc:sldLayoutMk cId="3436469427" sldId="2147483658"/>
              <ac:spMk id="15" creationId="{6643FE24-454B-432C-8D97-2E7C5F312153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13:03.472" v="621" actId="207"/>
          <pc:sldLayoutMkLst>
            <pc:docMk/>
            <pc:sldMasterMk cId="1228829259" sldId="2147483648"/>
            <pc:sldLayoutMk cId="3818844223" sldId="2147483659"/>
          </pc:sldLayoutMkLst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2" creationId="{C09621CD-19A3-45E9-8113-6F5B9601FCE7}"/>
            </ac:spMkLst>
          </pc:spChg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3" creationId="{27B2BF31-9F18-4CD9-B762-2683451AD306}"/>
            </ac:spMkLst>
          </pc:spChg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4" creationId="{1509F590-2485-466F-84F7-ED15ADE17794}"/>
            </ac:spMkLst>
          </pc:spChg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5" creationId="{7ACEC908-6FB1-41A6-A97E-FB5E79C14DE3}"/>
            </ac:spMkLst>
          </pc:spChg>
          <pc:spChg chg="add del">
            <ac:chgData name="Richard Tyler" userId="a84c355a-5ba9-46c2-8d37-ffb1f2f70010" providerId="ADAL" clId="{E9E4BA06-6D5E-4B4D-BB63-EFDB022CF868}" dt="2020-06-29T14:11:05.603" v="600" actId="11529"/>
            <ac:spMkLst>
              <pc:docMk/>
              <pc:sldMasterMk cId="1228829259" sldId="2147483648"/>
              <pc:sldLayoutMk cId="3818844223" sldId="2147483659"/>
              <ac:spMk id="6" creationId="{A6E1C2B9-CBFA-41B8-AB31-A2D9182C5875}"/>
            </ac:spMkLst>
          </pc:spChg>
          <pc:spChg chg="add mod">
            <ac:chgData name="Richard Tyler" userId="a84c355a-5ba9-46c2-8d37-ffb1f2f70010" providerId="ADAL" clId="{E9E4BA06-6D5E-4B4D-BB63-EFDB022CF868}" dt="2020-06-29T14:11:05.603" v="600" actId="11529"/>
            <ac:spMkLst>
              <pc:docMk/>
              <pc:sldMasterMk cId="1228829259" sldId="2147483648"/>
              <pc:sldLayoutMk cId="3818844223" sldId="2147483659"/>
              <ac:spMk id="7" creationId="{C3AF0B34-FDD9-44B2-864C-D2DBE58D4913}"/>
            </ac:spMkLst>
          </pc:spChg>
          <pc:spChg chg="add del">
            <ac:chgData name="Richard Tyler" userId="a84c355a-5ba9-46c2-8d37-ffb1f2f70010" providerId="ADAL" clId="{E9E4BA06-6D5E-4B4D-BB63-EFDB022CF868}" dt="2020-06-29T14:11:16.742" v="601" actId="11529"/>
            <ac:spMkLst>
              <pc:docMk/>
              <pc:sldMasterMk cId="1228829259" sldId="2147483648"/>
              <pc:sldLayoutMk cId="3818844223" sldId="2147483659"/>
              <ac:spMk id="8" creationId="{86975814-25DF-4D52-98BE-AFD274AC05BF}"/>
            </ac:spMkLst>
          </pc:spChg>
          <pc:spChg chg="add mod">
            <ac:chgData name="Richard Tyler" userId="a84c355a-5ba9-46c2-8d37-ffb1f2f70010" providerId="ADAL" clId="{E9E4BA06-6D5E-4B4D-BB63-EFDB022CF868}" dt="2020-06-29T14:11:19.224" v="602" actId="1076"/>
            <ac:spMkLst>
              <pc:docMk/>
              <pc:sldMasterMk cId="1228829259" sldId="2147483648"/>
              <pc:sldLayoutMk cId="3818844223" sldId="2147483659"/>
              <ac:spMk id="9" creationId="{2BE257D4-A792-472C-88BD-CFA351CF10BC}"/>
            </ac:spMkLst>
          </pc:spChg>
          <pc:spChg chg="add del">
            <ac:chgData name="Richard Tyler" userId="a84c355a-5ba9-46c2-8d37-ffb1f2f70010" providerId="ADAL" clId="{E9E4BA06-6D5E-4B4D-BB63-EFDB022CF868}" dt="2020-06-29T14:11:29.130" v="603" actId="11529"/>
            <ac:spMkLst>
              <pc:docMk/>
              <pc:sldMasterMk cId="1228829259" sldId="2147483648"/>
              <pc:sldLayoutMk cId="3818844223" sldId="2147483659"/>
              <ac:spMk id="10" creationId="{F94010BA-F03D-4B5A-94C7-61CAA1C6FB78}"/>
            </ac:spMkLst>
          </pc:spChg>
          <pc:spChg chg="add mod">
            <ac:chgData name="Richard Tyler" userId="a84c355a-5ba9-46c2-8d37-ffb1f2f70010" providerId="ADAL" clId="{E9E4BA06-6D5E-4B4D-BB63-EFDB022CF868}" dt="2020-06-29T14:11:43.222" v="608" actId="20577"/>
            <ac:spMkLst>
              <pc:docMk/>
              <pc:sldMasterMk cId="1228829259" sldId="2147483648"/>
              <pc:sldLayoutMk cId="3818844223" sldId="2147483659"/>
              <ac:spMk id="11" creationId="{A9D07631-E64B-4592-BC30-5388F42BF07D}"/>
            </ac:spMkLst>
          </pc:spChg>
          <pc:spChg chg="add del">
            <ac:chgData name="Richard Tyler" userId="a84c355a-5ba9-46c2-8d37-ffb1f2f70010" providerId="ADAL" clId="{E9E4BA06-6D5E-4B4D-BB63-EFDB022CF868}" dt="2020-06-29T14:12:07.251" v="609" actId="11529"/>
            <ac:spMkLst>
              <pc:docMk/>
              <pc:sldMasterMk cId="1228829259" sldId="2147483648"/>
              <pc:sldLayoutMk cId="3818844223" sldId="2147483659"/>
              <ac:spMk id="12" creationId="{1C73DC88-49E6-41E6-86CD-9043826C6933}"/>
            </ac:spMkLst>
          </pc:spChg>
          <pc:spChg chg="add mod">
            <ac:chgData name="Richard Tyler" userId="a84c355a-5ba9-46c2-8d37-ffb1f2f70010" providerId="ADAL" clId="{E9E4BA06-6D5E-4B4D-BB63-EFDB022CF868}" dt="2020-06-29T14:12:33.868" v="614" actId="2711"/>
            <ac:spMkLst>
              <pc:docMk/>
              <pc:sldMasterMk cId="1228829259" sldId="2147483648"/>
              <pc:sldLayoutMk cId="3818844223" sldId="2147483659"/>
              <ac:spMk id="13" creationId="{90898B98-2798-4E86-9DF6-5F10F5B859D8}"/>
            </ac:spMkLst>
          </pc:spChg>
          <pc:spChg chg="add del">
            <ac:chgData name="Richard Tyler" userId="a84c355a-5ba9-46c2-8d37-ffb1f2f70010" providerId="ADAL" clId="{E9E4BA06-6D5E-4B4D-BB63-EFDB022CF868}" dt="2020-06-29T14:12:45.441" v="615" actId="11529"/>
            <ac:spMkLst>
              <pc:docMk/>
              <pc:sldMasterMk cId="1228829259" sldId="2147483648"/>
              <pc:sldLayoutMk cId="3818844223" sldId="2147483659"/>
              <ac:spMk id="14" creationId="{ADFB72D8-95A2-4C68-A4C6-E406CEFD1527}"/>
            </ac:spMkLst>
          </pc:spChg>
          <pc:spChg chg="add mod">
            <ac:chgData name="Richard Tyler" userId="a84c355a-5ba9-46c2-8d37-ffb1f2f70010" providerId="ADAL" clId="{E9E4BA06-6D5E-4B4D-BB63-EFDB022CF868}" dt="2020-06-29T14:13:03.472" v="621" actId="207"/>
            <ac:spMkLst>
              <pc:docMk/>
              <pc:sldMasterMk cId="1228829259" sldId="2147483648"/>
              <pc:sldLayoutMk cId="3818844223" sldId="2147483659"/>
              <ac:spMk id="15" creationId="{45A784BF-29A1-4A99-AF97-4BBBC981520C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16:09.923" v="693" actId="14100"/>
          <pc:sldLayoutMkLst>
            <pc:docMk/>
            <pc:sldMasterMk cId="1228829259" sldId="2147483648"/>
            <pc:sldLayoutMk cId="189701973" sldId="2147483660"/>
          </pc:sldLayoutMkLst>
          <pc:spChg chg="add del">
            <ac:chgData name="Richard Tyler" userId="a84c355a-5ba9-46c2-8d37-ffb1f2f70010" providerId="ADAL" clId="{E9E4BA06-6D5E-4B4D-BB63-EFDB022CF868}" dt="2020-06-29T14:14:10.376" v="625" actId="11529"/>
            <ac:spMkLst>
              <pc:docMk/>
              <pc:sldMasterMk cId="1228829259" sldId="2147483648"/>
              <pc:sldLayoutMk cId="189701973" sldId="2147483660"/>
              <ac:spMk id="2" creationId="{0BFA8709-C375-4825-BA9E-1CEAE518F60A}"/>
            </ac:spMkLst>
          </pc:spChg>
          <pc:spChg chg="add mod">
            <ac:chgData name="Richard Tyler" userId="a84c355a-5ba9-46c2-8d37-ffb1f2f70010" providerId="ADAL" clId="{E9E4BA06-6D5E-4B4D-BB63-EFDB022CF868}" dt="2020-06-29T14:16:09.923" v="693" actId="14100"/>
            <ac:spMkLst>
              <pc:docMk/>
              <pc:sldMasterMk cId="1228829259" sldId="2147483648"/>
              <pc:sldLayoutMk cId="189701973" sldId="2147483660"/>
              <ac:spMk id="3" creationId="{C645DC23-2580-4164-8982-A8F42A6DC6AA}"/>
            </ac:spMkLst>
          </pc:spChg>
          <pc:spChg chg="add del">
            <ac:chgData name="Richard Tyler" userId="a84c355a-5ba9-46c2-8d37-ffb1f2f70010" providerId="ADAL" clId="{E9E4BA06-6D5E-4B4D-BB63-EFDB022CF868}" dt="2020-06-29T14:14:24.965" v="628" actId="11529"/>
            <ac:spMkLst>
              <pc:docMk/>
              <pc:sldMasterMk cId="1228829259" sldId="2147483648"/>
              <pc:sldLayoutMk cId="189701973" sldId="2147483660"/>
              <ac:spMk id="4" creationId="{FF5D50FF-FECA-4545-8FF3-F2B199545F5E}"/>
            </ac:spMkLst>
          </pc:spChg>
          <pc:spChg chg="add mod">
            <ac:chgData name="Richard Tyler" userId="a84c355a-5ba9-46c2-8d37-ffb1f2f70010" providerId="ADAL" clId="{E9E4BA06-6D5E-4B4D-BB63-EFDB022CF868}" dt="2020-06-29T14:14:54.002" v="683" actId="20577"/>
            <ac:spMkLst>
              <pc:docMk/>
              <pc:sldMasterMk cId="1228829259" sldId="2147483648"/>
              <pc:sldLayoutMk cId="189701973" sldId="2147483660"/>
              <ac:spMk id="5" creationId="{FDAA6555-2B0A-499A-BA4B-83CF98E1997E}"/>
            </ac:spMkLst>
          </pc:spChg>
          <pc:spChg chg="add del">
            <ac:chgData name="Richard Tyler" userId="a84c355a-5ba9-46c2-8d37-ffb1f2f70010" providerId="ADAL" clId="{E9E4BA06-6D5E-4B4D-BB63-EFDB022CF868}" dt="2020-06-29T14:15:42.311" v="685" actId="11529"/>
            <ac:spMkLst>
              <pc:docMk/>
              <pc:sldMasterMk cId="1228829259" sldId="2147483648"/>
              <pc:sldLayoutMk cId="189701973" sldId="2147483660"/>
              <ac:spMk id="6" creationId="{605EB500-C859-4DF6-B093-455705E0E725}"/>
            </ac:spMkLst>
          </pc:spChg>
          <pc:spChg chg="add mod">
            <ac:chgData name="Richard Tyler" userId="a84c355a-5ba9-46c2-8d37-ffb1f2f70010" providerId="ADAL" clId="{E9E4BA06-6D5E-4B4D-BB63-EFDB022CF868}" dt="2020-06-29T14:16:07.674" v="692" actId="14100"/>
            <ac:spMkLst>
              <pc:docMk/>
              <pc:sldMasterMk cId="1228829259" sldId="2147483648"/>
              <pc:sldLayoutMk cId="189701973" sldId="2147483660"/>
              <ac:spMk id="8" creationId="{0B84EF92-0B16-4814-98FD-8126C0AE3E7B}"/>
            </ac:spMkLst>
          </pc:spChg>
          <pc:spChg chg="del">
            <ac:chgData name="Richard Tyler" userId="a84c355a-5ba9-46c2-8d37-ffb1f2f70010" providerId="ADAL" clId="{E9E4BA06-6D5E-4B4D-BB63-EFDB022CF868}" dt="2020-06-29T14:13:44.141" v="622" actId="478"/>
            <ac:spMkLst>
              <pc:docMk/>
              <pc:sldMasterMk cId="1228829259" sldId="2147483648"/>
              <pc:sldLayoutMk cId="189701973" sldId="2147483660"/>
              <ac:spMk id="9" creationId="{2BE257D4-A792-472C-88BD-CFA351CF10BC}"/>
            </ac:spMkLst>
          </pc:spChg>
          <pc:spChg chg="mod">
            <ac:chgData name="Richard Tyler" userId="a84c355a-5ba9-46c2-8d37-ffb1f2f70010" providerId="ADAL" clId="{E9E4BA06-6D5E-4B4D-BB63-EFDB022CF868}" dt="2020-06-29T14:13:48.411" v="623" actId="14100"/>
            <ac:spMkLst>
              <pc:docMk/>
              <pc:sldMasterMk cId="1228829259" sldId="2147483648"/>
              <pc:sldLayoutMk cId="189701973" sldId="2147483660"/>
              <ac:spMk id="13" creationId="{90898B98-2798-4E86-9DF6-5F10F5B859D8}"/>
            </ac:spMkLst>
          </pc:spChg>
          <pc:spChg chg="del">
            <ac:chgData name="Richard Tyler" userId="a84c355a-5ba9-46c2-8d37-ffb1f2f70010" providerId="ADAL" clId="{E9E4BA06-6D5E-4B4D-BB63-EFDB022CF868}" dt="2020-06-29T14:13:59.367" v="624" actId="478"/>
            <ac:spMkLst>
              <pc:docMk/>
              <pc:sldMasterMk cId="1228829259" sldId="2147483648"/>
              <pc:sldLayoutMk cId="189701973" sldId="2147483660"/>
              <ac:spMk id="15" creationId="{45A784BF-29A1-4A99-AF97-4BBBC981520C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812036-6AEB-0249-BEC1-A561F26073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675" y="152400"/>
            <a:ext cx="11721234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17C9-FCE8-4BC5-A9A7-9A60C578B6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3675" y="766763"/>
            <a:ext cx="11721234" cy="1314586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E49E4D-DCDE-4FCD-9470-2F35A5C8AA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954" y="2330587"/>
            <a:ext cx="11720513" cy="36512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41D28E-E950-4094-955F-D7FB1F987A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3675" y="2935288"/>
            <a:ext cx="11720513" cy="122713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08BCBA-0E36-4420-B95E-C72E23B289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3675" y="4344988"/>
            <a:ext cx="11720513" cy="158591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8BA37D-0E37-451B-86C9-41FA3849B9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3675" y="6035675"/>
            <a:ext cx="5902325" cy="669925"/>
          </a:xfrm>
        </p:spPr>
        <p:txBody>
          <a:bodyPr>
            <a:noAutofit/>
          </a:bodyPr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07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qc_notified_deat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3AF0B34-FDD9-44B2-864C-D2DBE58D49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8" y="574675"/>
            <a:ext cx="6303962" cy="28543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E257D4-A792-472C-88BD-CFA351CF10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1938" y="3535589"/>
            <a:ext cx="6303962" cy="2854325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D07631-E64B-4592-BC30-5388F42BF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938" y="182563"/>
            <a:ext cx="11625262" cy="261937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898B98-2798-4E86-9DF6-5F10F5B85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3263" y="1009650"/>
            <a:ext cx="4694237" cy="359727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5pPr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A784BF-29A1-4A99-AF97-4BBBC98152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53263" y="4885599"/>
            <a:ext cx="4694237" cy="72231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84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st_daily_mort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3AF0B34-FDD9-44B2-864C-D2DBE58D49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8" y="574675"/>
            <a:ext cx="6303962" cy="2854325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D07631-E64B-4592-BC30-5388F42BF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938" y="182563"/>
            <a:ext cx="11625262" cy="261937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898B98-2798-4E86-9DF6-5F10F5B85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3263" y="1009651"/>
            <a:ext cx="4694237" cy="241935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5pPr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645DC23-2580-4164-8982-A8F42A6DC6AA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61938" y="4075611"/>
            <a:ext cx="11485562" cy="2056903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A6555-2B0A-499A-BA4B-83CF98E199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6325" y="6200775"/>
            <a:ext cx="2465388" cy="38258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GB" sz="900" dirty="0">
                <a:latin typeface="Verdana" panose="020B0604030504040204" pitchFamily="34" charset="0"/>
                <a:ea typeface="Verdana" panose="020B0604030504040204" pitchFamily="34" charset="0"/>
              </a:rPr>
              <a:t>These five days should be treated</a:t>
            </a:r>
          </a:p>
          <a:p>
            <a:pPr lvl="0"/>
            <a:r>
              <a:rPr lang="en-GB" sz="900" dirty="0">
                <a:latin typeface="Verdana" panose="020B0604030504040204" pitchFamily="34" charset="0"/>
                <a:ea typeface="Verdana" panose="020B0604030504040204" pitchFamily="34" charset="0"/>
              </a:rPr>
              <a:t>as incomplete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84EF92-0B16-4814-98FD-8126C0AE3E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1938" y="3692526"/>
            <a:ext cx="11485562" cy="261938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0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9958F-2241-C147-994A-DB99E5B87C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100" y="139700"/>
            <a:ext cx="11849100" cy="43180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7A44C8C8-95D7-B143-AD3D-41FA65B0ECF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5100" y="660400"/>
            <a:ext cx="11849100" cy="177800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C6656B0-9A71-B141-A956-1E780BBF4F70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71450" y="2527300"/>
            <a:ext cx="11849100" cy="1803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69BF0788-E9A1-D241-B7FD-C405D476554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71450" y="4419600"/>
            <a:ext cx="11849100" cy="177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2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C2A359-EB6B-48B8-BADF-F77C270F45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407F1D-3A79-4A7D-854F-87BA0868B3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C8F8397-18C4-463A-8D22-0AB31BBEF8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37709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0F0495-4ABE-4EAE-86D0-8C2724236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37709"/>
            <a:ext cx="6096000" cy="3429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7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image_tex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979956-2084-4C9A-968F-92D6037ED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462" y="138725"/>
            <a:ext cx="11835901" cy="287338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4888C3-8FE4-4A64-9A6E-C2CBAE0E2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8462" y="582794"/>
            <a:ext cx="6705600" cy="5992812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D6CA9-9189-4246-8339-3684F9C95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6" y="582793"/>
            <a:ext cx="4485186" cy="1463721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7851B6-3CE9-40E2-94E5-4513528C05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0426" y="2220913"/>
            <a:ext cx="4484688" cy="5651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1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image_text_right_tabl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979956-2084-4C9A-968F-92D6037ED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462" y="138725"/>
            <a:ext cx="11835901" cy="287338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4888C3-8FE4-4A64-9A6E-C2CBAE0E2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8462" y="582794"/>
            <a:ext cx="6705600" cy="5992812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D6CA9-9189-4246-8339-3684F9C95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6" y="582793"/>
            <a:ext cx="4485186" cy="218630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7851B6-3CE9-40E2-94E5-4513528C05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0424" y="2978536"/>
            <a:ext cx="4484688" cy="5651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2E17F62-6751-4EB8-8740-84CF7176E91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210425" y="4389120"/>
            <a:ext cx="4484687" cy="218630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50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ummary_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95061-C360-41FC-9F67-CF736F26F1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182563"/>
            <a:ext cx="3936546" cy="619125"/>
          </a:xfrm>
        </p:spPr>
        <p:txBody>
          <a:bodyPr>
            <a:noAutofit/>
          </a:bodyPr>
          <a:lstStyle>
            <a:lvl1pPr marL="0" indent="0">
              <a:buNone/>
              <a:defRPr sz="1000" i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GB" dirty="0"/>
              <a:t>Areas are compared against their 15 statistical nearest neighbours. Ranks are therefore out of 16 with 1 being the highest and 16 being the lowest.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02A66E-01CE-4042-8EA7-3C3BA6BE8F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3288" y="182563"/>
            <a:ext cx="5564187" cy="619125"/>
          </a:xfrm>
        </p:spPr>
        <p:txBody>
          <a:bodyPr>
            <a:noAutofit/>
          </a:bodyPr>
          <a:lstStyle>
            <a:lvl1pPr marL="0" indent="0">
              <a:buNone/>
              <a:defRPr sz="1000" i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GB" dirty="0"/>
              <a:t>Statistical nearest neighbours are derived by The Chartered Institute of Public Finance and Accountancy (CIPFA) to group local authorities based on population characteristics, socioeconomic indicators, household and mortality characteristics.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C2B54B-7CC6-4D68-8F06-1C04EDCE6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025" y="1349739"/>
            <a:ext cx="11347450" cy="27940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E2ADFB-21AB-4A0F-9663-CF9A28B5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025" y="3770358"/>
            <a:ext cx="11347449" cy="27940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376DD233-8880-45BD-84D8-85E66899040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00024" y="1693885"/>
            <a:ext cx="11347450" cy="20113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5C21F71A-5214-4374-B5A0-55E9F41F406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00025" y="4114868"/>
            <a:ext cx="11347450" cy="20113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r_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E1B2AA08-43A7-493D-918B-28D57BD6C22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34769" y="192088"/>
            <a:ext cx="3675063" cy="358775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DD31BB-84F7-4DBA-9DD7-D09C23B848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37025" y="192088"/>
            <a:ext cx="7820025" cy="24384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AE3ADF-29EF-4D0D-B8F0-C79BFA6243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7025" y="2813050"/>
            <a:ext cx="6096000" cy="9667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3ABE0B-2EF2-49DF-8DFC-FEC0B7C4C7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525" y="3857625"/>
            <a:ext cx="6610350" cy="280828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77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r_full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FF1C5-D383-4017-B2E2-61CB1A425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3650" y="234950"/>
            <a:ext cx="1463675" cy="1201738"/>
          </a:xfrm>
        </p:spPr>
        <p:txBody>
          <a:bodyPr>
            <a:noAutofit/>
          </a:bodyPr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E971DF-4E7A-41A3-85A0-85FCA02345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8357" y="357188"/>
            <a:ext cx="11434762" cy="62658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ED0166-D0C4-42DC-B036-CB2217E66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8" y="279400"/>
            <a:ext cx="5067300" cy="176688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A556A7-06F9-4D7D-8FE0-7097AE5FE5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1938" y="2046288"/>
            <a:ext cx="5067300" cy="24653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96A333-E5A0-47E6-B9A3-31BD320E43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62788" y="862013"/>
            <a:ext cx="4206875" cy="3649662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520D347-E35A-4DAF-8206-79C987EBB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62788" y="557213"/>
            <a:ext cx="4206875" cy="30480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6643FE24-454B-432C-8D97-2E7C5F31215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61938" y="4614863"/>
            <a:ext cx="11650662" cy="196373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6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BA84D-0B85-6040-8676-483E482A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C80D-3B8E-E946-A56C-935A5E6A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0E3F-3980-1D43-96C0-E0BCC95B8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7C3F-12E3-954C-B144-EB4884CBF57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2F23-9278-3848-A3EE-E33143F5D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36FB-4714-C442-8645-9C21BC7A2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26D0-A5AD-E94F-ADE9-D1653B39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Verdana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2020-06-28T21:26:28Z</dcterms:created>
  <dcterms:modified xsi:type="dcterms:W3CDTF">2020-06-30T10:15:11Z</dcterms:modified>
</cp:coreProperties>
</file>