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57" autoAdjust="0"/>
    <p:restoredTop sz="94660"/>
  </p:normalViewPr>
  <p:slideViewPr>
    <p:cSldViewPr snapToGrid="0">
      <p:cViewPr>
        <p:scale>
          <a:sx n="100" d="100"/>
          <a:sy n="100" d="100"/>
        </p:scale>
        <p:origin x="7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262979"/>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12/05/2020)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17 April but were registered up to 25 April.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currently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Cumulative data on deaths occurring between 01/03/2020 and 24/04/2020 are available by sex at local level and these will be published as soon as possible.</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422558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2957922686"/>
              </p:ext>
            </p:extLst>
          </p:nvPr>
        </p:nvGraphicFramePr>
        <p:xfrm>
          <a:off x="377687" y="840259"/>
          <a:ext cx="11550608" cy="5213543"/>
        </p:xfrm>
        <a:graphic>
          <a:graphicData uri="http://schemas.openxmlformats.org/drawingml/2006/table">
            <a:tbl>
              <a:tblPr/>
              <a:tblGrid>
                <a:gridCol w="1632914">
                  <a:extLst>
                    <a:ext uri="{9D8B030D-6E8A-4147-A177-3AD203B41FA5}">
                      <a16:colId xmlns:a16="http://schemas.microsoft.com/office/drawing/2014/main" val="914011533"/>
                    </a:ext>
                  </a:extLst>
                </a:gridCol>
                <a:gridCol w="550983">
                  <a:extLst>
                    <a:ext uri="{9D8B030D-6E8A-4147-A177-3AD203B41FA5}">
                      <a16:colId xmlns:a16="http://schemas.microsoft.com/office/drawing/2014/main" val="1234676251"/>
                    </a:ext>
                  </a:extLst>
                </a:gridCol>
                <a:gridCol w="550983">
                  <a:extLst>
                    <a:ext uri="{9D8B030D-6E8A-4147-A177-3AD203B41FA5}">
                      <a16:colId xmlns:a16="http://schemas.microsoft.com/office/drawing/2014/main" val="4290614221"/>
                    </a:ext>
                  </a:extLst>
                </a:gridCol>
                <a:gridCol w="550983">
                  <a:extLst>
                    <a:ext uri="{9D8B030D-6E8A-4147-A177-3AD203B41FA5}">
                      <a16:colId xmlns:a16="http://schemas.microsoft.com/office/drawing/2014/main" val="3570678717"/>
                    </a:ext>
                  </a:extLst>
                </a:gridCol>
                <a:gridCol w="550983">
                  <a:extLst>
                    <a:ext uri="{9D8B030D-6E8A-4147-A177-3AD203B41FA5}">
                      <a16:colId xmlns:a16="http://schemas.microsoft.com/office/drawing/2014/main" val="3557013875"/>
                    </a:ext>
                  </a:extLst>
                </a:gridCol>
                <a:gridCol w="550983">
                  <a:extLst>
                    <a:ext uri="{9D8B030D-6E8A-4147-A177-3AD203B41FA5}">
                      <a16:colId xmlns:a16="http://schemas.microsoft.com/office/drawing/2014/main" val="3143303423"/>
                    </a:ext>
                  </a:extLst>
                </a:gridCol>
                <a:gridCol w="550983">
                  <a:extLst>
                    <a:ext uri="{9D8B030D-6E8A-4147-A177-3AD203B41FA5}">
                      <a16:colId xmlns:a16="http://schemas.microsoft.com/office/drawing/2014/main" val="811113895"/>
                    </a:ext>
                  </a:extLst>
                </a:gridCol>
                <a:gridCol w="550983">
                  <a:extLst>
                    <a:ext uri="{9D8B030D-6E8A-4147-A177-3AD203B41FA5}">
                      <a16:colId xmlns:a16="http://schemas.microsoft.com/office/drawing/2014/main" val="3260015052"/>
                    </a:ext>
                  </a:extLst>
                </a:gridCol>
                <a:gridCol w="550983">
                  <a:extLst>
                    <a:ext uri="{9D8B030D-6E8A-4147-A177-3AD203B41FA5}">
                      <a16:colId xmlns:a16="http://schemas.microsoft.com/office/drawing/2014/main" val="3530290400"/>
                    </a:ext>
                  </a:extLst>
                </a:gridCol>
                <a:gridCol w="550983">
                  <a:extLst>
                    <a:ext uri="{9D8B030D-6E8A-4147-A177-3AD203B41FA5}">
                      <a16:colId xmlns:a16="http://schemas.microsoft.com/office/drawing/2014/main" val="1016590592"/>
                    </a:ext>
                  </a:extLst>
                </a:gridCol>
                <a:gridCol w="550983">
                  <a:extLst>
                    <a:ext uri="{9D8B030D-6E8A-4147-A177-3AD203B41FA5}">
                      <a16:colId xmlns:a16="http://schemas.microsoft.com/office/drawing/2014/main" val="845157241"/>
                    </a:ext>
                  </a:extLst>
                </a:gridCol>
                <a:gridCol w="550983">
                  <a:extLst>
                    <a:ext uri="{9D8B030D-6E8A-4147-A177-3AD203B41FA5}">
                      <a16:colId xmlns:a16="http://schemas.microsoft.com/office/drawing/2014/main" val="2611672487"/>
                    </a:ext>
                  </a:extLst>
                </a:gridCol>
                <a:gridCol w="550983">
                  <a:extLst>
                    <a:ext uri="{9D8B030D-6E8A-4147-A177-3AD203B41FA5}">
                      <a16:colId xmlns:a16="http://schemas.microsoft.com/office/drawing/2014/main" val="3459487358"/>
                    </a:ext>
                  </a:extLst>
                </a:gridCol>
                <a:gridCol w="550983">
                  <a:extLst>
                    <a:ext uri="{9D8B030D-6E8A-4147-A177-3AD203B41FA5}">
                      <a16:colId xmlns:a16="http://schemas.microsoft.com/office/drawing/2014/main" val="2298555161"/>
                    </a:ext>
                  </a:extLst>
                </a:gridCol>
                <a:gridCol w="550983">
                  <a:extLst>
                    <a:ext uri="{9D8B030D-6E8A-4147-A177-3AD203B41FA5}">
                      <a16:colId xmlns:a16="http://schemas.microsoft.com/office/drawing/2014/main" val="1233904622"/>
                    </a:ext>
                  </a:extLst>
                </a:gridCol>
                <a:gridCol w="550983">
                  <a:extLst>
                    <a:ext uri="{9D8B030D-6E8A-4147-A177-3AD203B41FA5}">
                      <a16:colId xmlns:a16="http://schemas.microsoft.com/office/drawing/2014/main" val="1647108581"/>
                    </a:ext>
                  </a:extLst>
                </a:gridCol>
                <a:gridCol w="550983">
                  <a:extLst>
                    <a:ext uri="{9D8B030D-6E8A-4147-A177-3AD203B41FA5}">
                      <a16:colId xmlns:a16="http://schemas.microsoft.com/office/drawing/2014/main" val="4131586401"/>
                    </a:ext>
                  </a:extLst>
                </a:gridCol>
                <a:gridCol w="550983">
                  <a:extLst>
                    <a:ext uri="{9D8B030D-6E8A-4147-A177-3AD203B41FA5}">
                      <a16:colId xmlns:a16="http://schemas.microsoft.com/office/drawing/2014/main" val="3701799912"/>
                    </a:ext>
                  </a:extLst>
                </a:gridCol>
                <a:gridCol w="550983">
                  <a:extLst>
                    <a:ext uri="{9D8B030D-6E8A-4147-A177-3AD203B41FA5}">
                      <a16:colId xmlns:a16="http://schemas.microsoft.com/office/drawing/2014/main" val="43166036"/>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4000"/>
            <a:ext cx="6096000" cy="317500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9000"/>
            <a:ext cx="6096000" cy="317500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29000"/>
            <a:ext cx="6096000" cy="317500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082216" y="6604000"/>
            <a:ext cx="3109784" cy="307777"/>
          </a:xfrm>
          <a:prstGeom prst="rect">
            <a:avLst/>
          </a:prstGeom>
          <a:noFill/>
        </p:spPr>
        <p:txBody>
          <a:bodyPr wrap="square" rtlCol="0">
            <a:spAutoFit/>
          </a:bodyPr>
          <a:lstStyle/>
          <a:p>
            <a:r>
              <a:rPr lang="en-US" sz="14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4743</TotalTime>
  <Words>856</Words>
  <Application>Microsoft Macintosh PowerPoint</Application>
  <PresentationFormat>Widescreen</PresentationFormat>
  <Paragraphs>307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58</cp:revision>
  <dcterms:created xsi:type="dcterms:W3CDTF">2020-04-23T12:41:56Z</dcterms:created>
  <dcterms:modified xsi:type="dcterms:W3CDTF">2020-05-12T08:44:02Z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