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5d44c2b7c36.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35d436b7506c.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5d44e97916.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5d45cf51d45.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5d44be7dc4.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5d45d645fa3.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5d4115941c2.png"/>
<Relationship Id="rId3" Type="http://schemas.openxmlformats.org/officeDocument/2006/relationships/image" Target="../media/file35d417ca4523.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5d4bf7130c.png"/>
<Relationship Id="rId3" Type="http://schemas.openxmlformats.org/officeDocument/2006/relationships/image" Target="../media/file35d460d71065.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5d418a23650.png"/>
<Relationship Id="rId3" Type="http://schemas.openxmlformats.org/officeDocument/2006/relationships/image" Target="../media/file35d43a8b22e2.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5d425ff2347.png"/>
<Relationship Id="rId3" Type="http://schemas.openxmlformats.org/officeDocument/2006/relationships/image" Target="../media/file35d4f747dde.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5d4152930.png"/>
<Relationship Id="rId3" Type="http://schemas.openxmlformats.org/officeDocument/2006/relationships/image" Target="../media/file35d4292935ca.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5d466a95a55.png"/>
<Relationship Id="rId3" Type="http://schemas.openxmlformats.org/officeDocument/2006/relationships/image" Target="../media/file35d421e07fe8.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5d4123f5c4a.png"/>
<Relationship Id="rId3" Type="http://schemas.openxmlformats.org/officeDocument/2006/relationships/image" Target="../media/file35d422943d12.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5d462086f0a.png"/>
<Relationship Id="rId3" Type="http://schemas.openxmlformats.org/officeDocument/2006/relationships/image" Target="../media/file35d44fa44105.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5d44fa27efe.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5d419e853a.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5d47ad76b66.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5d449ec5248.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5d430c02bbb.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5d481b2d79.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5d46cb722b0.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10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10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10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40,656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4,705.7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3,707,999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6,587.7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524,207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5,710.2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10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10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05 March</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34,330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10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10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4,399.6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7,988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4,969.0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3,905.8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7,719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6,866.9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111th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3,857.0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4,429.2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4,661.3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40,656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4,705.7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524,207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5,710.2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3,707,999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6,587.7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10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10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05 March</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34,330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March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2021-03-10T16:06:50Z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