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61a8287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0103bf05c1b.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0107e443208.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010c613c4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0102106dce.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01037aaa3.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560843f2.png"/>
<Relationship Id="rId3" Type="http://schemas.openxmlformats.org/officeDocument/2006/relationships/image" Target="../media/file6010702e4fb2.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48763218.png"/>
<Relationship Id="rId3" Type="http://schemas.openxmlformats.org/officeDocument/2006/relationships/image" Target="../media/file6010305c1e85.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3b1b49e3.png"/>
<Relationship Id="rId3" Type="http://schemas.openxmlformats.org/officeDocument/2006/relationships/image" Target="../media/file60106fb1bca.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686f7770.png"/>
<Relationship Id="rId3" Type="http://schemas.openxmlformats.org/officeDocument/2006/relationships/image" Target="../media/file60101bcc6120.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26d170ab.png"/>
<Relationship Id="rId3" Type="http://schemas.openxmlformats.org/officeDocument/2006/relationships/image" Target="../media/file6010497473cc.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26066e4d.png"/>
<Relationship Id="rId3" Type="http://schemas.openxmlformats.org/officeDocument/2006/relationships/image" Target="../media/file60103d81638b.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8d0422b.png"/>
<Relationship Id="rId3" Type="http://schemas.openxmlformats.org/officeDocument/2006/relationships/image" Target="../media/file601022e9173a.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5ecb5419.png"/>
<Relationship Id="rId3" Type="http://schemas.openxmlformats.org/officeDocument/2006/relationships/image" Target="../media/file6010457457e3.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8a7390.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516618ae.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22937794.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5d627ef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45952a87.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16f442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474851ef.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04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18,580,049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04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04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30,291.2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30,253.9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29,005.5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31,655.3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274,303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31,615.0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2,998,373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32,530.0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18,580,049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32,855.9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04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29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73,876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2022-05-04T18:21:52Z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