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9c6665617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d9c1e4014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d9c24c84ca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d9c2b9d7d9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d9c47d6110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d9c17103d9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9c6f221ca8.png"/>
<Relationship Id="rId3" Type="http://schemas.openxmlformats.org/officeDocument/2006/relationships/image" Target="../media/file1d9c6c1d462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9c5c5d5747.png"/>
<Relationship Id="rId3" Type="http://schemas.openxmlformats.org/officeDocument/2006/relationships/image" Target="../media/file1d9c61651fe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9c2e381ca4.png"/>
<Relationship Id="rId3" Type="http://schemas.openxmlformats.org/officeDocument/2006/relationships/image" Target="../media/file1d9c103f490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9c150e3ec3.png"/>
<Relationship Id="rId3" Type="http://schemas.openxmlformats.org/officeDocument/2006/relationships/image" Target="../media/file1d9c3d437b8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9c4641473e.png"/>
<Relationship Id="rId3" Type="http://schemas.openxmlformats.org/officeDocument/2006/relationships/image" Target="../media/file1d9c3e3188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9c640478da.png"/>
<Relationship Id="rId3" Type="http://schemas.openxmlformats.org/officeDocument/2006/relationships/image" Target="../media/file1d9c79437d0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9c128c734b.png"/>
<Relationship Id="rId3" Type="http://schemas.openxmlformats.org/officeDocument/2006/relationships/image" Target="../media/file1d9c7217311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9c140410ba.png"/>
<Relationship Id="rId3" Type="http://schemas.openxmlformats.org/officeDocument/2006/relationships/image" Target="../media/file1d9c21316b7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9c78eb249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9c5ddd6bb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9c2b973ff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9c3bb41b0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9c5759c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9c7df4ce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9c2d4b2be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11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3,968,986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550,910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11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11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4,126.2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550,910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3,968,986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11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2021-06-11T17:57:27Z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