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8464b5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b83b351a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b87869336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b84686100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b84343107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b87d827d8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881498a.png"/>
<Relationship Id="rId3" Type="http://schemas.openxmlformats.org/officeDocument/2006/relationships/image" Target="../media/file2db83c9c5d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2c99ba5.png"/>
<Relationship Id="rId3" Type="http://schemas.openxmlformats.org/officeDocument/2006/relationships/image" Target="../media/file2db829f97ce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c0f48eb.png"/>
<Relationship Id="rId3" Type="http://schemas.openxmlformats.org/officeDocument/2006/relationships/image" Target="../media/file2db86777759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7a33775.png"/>
<Relationship Id="rId3" Type="http://schemas.openxmlformats.org/officeDocument/2006/relationships/image" Target="../media/file2db8406e188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11a3391d.png"/>
<Relationship Id="rId3" Type="http://schemas.openxmlformats.org/officeDocument/2006/relationships/image" Target="../media/file2db86c5b306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29db6277.png"/>
<Relationship Id="rId3" Type="http://schemas.openxmlformats.org/officeDocument/2006/relationships/image" Target="../media/file2db820c0408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630e510a.png"/>
<Relationship Id="rId3" Type="http://schemas.openxmlformats.org/officeDocument/2006/relationships/image" Target="../media/file2db873e438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b852fd3d35.png"/>
<Relationship Id="rId3" Type="http://schemas.openxmlformats.org/officeDocument/2006/relationships/image" Target="../media/file2db826071a9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609c52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582a669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2bd2310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3793683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1743168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777e2a6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b87182546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4,851,264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4,851,264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2021-07-21T17:14:15Z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