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ec50847a9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ec7f84541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ec4db898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ec2acf3cb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ec4b4b4e6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ec7ce2524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ec27c31d45.png"/>
<Relationship Id="rId3" Type="http://schemas.openxmlformats.org/officeDocument/2006/relationships/image" Target="../media/file27ec72851a0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ec507232aa.png"/>
<Relationship Id="rId3" Type="http://schemas.openxmlformats.org/officeDocument/2006/relationships/image" Target="../media/file27ec43c1191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ec523517c0.png"/>
<Relationship Id="rId3" Type="http://schemas.openxmlformats.org/officeDocument/2006/relationships/image" Target="../media/file27ec13575c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ec23885b0.png"/>
<Relationship Id="rId3" Type="http://schemas.openxmlformats.org/officeDocument/2006/relationships/image" Target="../media/file27ec37419f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ec6a0f78c.png"/>
<Relationship Id="rId3" Type="http://schemas.openxmlformats.org/officeDocument/2006/relationships/image" Target="../media/file27ec69058e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ec54623881.png"/>
<Relationship Id="rId3" Type="http://schemas.openxmlformats.org/officeDocument/2006/relationships/image" Target="../media/file27ec219b7c7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ec46112d5b.png"/>
<Relationship Id="rId3" Type="http://schemas.openxmlformats.org/officeDocument/2006/relationships/image" Target="../media/file27ec7e7e1853.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ec43b76f50.png"/>
<Relationship Id="rId3" Type="http://schemas.openxmlformats.org/officeDocument/2006/relationships/image" Target="../media/file27ecd183efc.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ec7d82621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ec40d5401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ec7ae395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ec130d1f4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ec11d23ce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ec86761b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ec1649637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15,501,331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2,393,445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23,235.2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22,293.2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23,151.2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23,856.9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212,787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2,393,445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25,967.0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15,501,331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27,411.7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February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February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2022-02-10T19:33:03Z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