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2f23102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b04a6433a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b04720604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b04b02586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b06311445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b01b8013b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2dd93ee3.png"/>
<Relationship Id="rId3" Type="http://schemas.openxmlformats.org/officeDocument/2006/relationships/image" Target="../media/file4b049f8394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77d55208.png"/>
<Relationship Id="rId3" Type="http://schemas.openxmlformats.org/officeDocument/2006/relationships/image" Target="../media/file4b0732158c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1df870a1.png"/>
<Relationship Id="rId3" Type="http://schemas.openxmlformats.org/officeDocument/2006/relationships/image" Target="../media/file4b05b93628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2cbf60b.png"/>
<Relationship Id="rId3" Type="http://schemas.openxmlformats.org/officeDocument/2006/relationships/image" Target="../media/file4b05f04129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7ed67472.png"/>
<Relationship Id="rId3" Type="http://schemas.openxmlformats.org/officeDocument/2006/relationships/image" Target="../media/file4b06c84342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127b5bd3.png"/>
<Relationship Id="rId3" Type="http://schemas.openxmlformats.org/officeDocument/2006/relationships/image" Target="../media/file4b038a76b1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1a516cb.png"/>
<Relationship Id="rId3" Type="http://schemas.openxmlformats.org/officeDocument/2006/relationships/image" Target="../media/file4b0147367d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b03ba96d86.png"/>
<Relationship Id="rId3" Type="http://schemas.openxmlformats.org/officeDocument/2006/relationships/image" Target="../media/file4b02b227a6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1e30757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628126c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3441347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15757fc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324632a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b98473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b07f20417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3,689,842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3,689,842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2021-03-06T21:25:06Z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