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07b7f3eb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4106fe4577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1024ee3ee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105963e3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10317e7d2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10157f1d3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059b646bd.png"/>
<Relationship Id="rId3" Type="http://schemas.openxmlformats.org/officeDocument/2006/relationships/image" Target="../media/file1410f346ae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0447f3521.png"/>
<Relationship Id="rId3" Type="http://schemas.openxmlformats.org/officeDocument/2006/relationships/image" Target="../media/file14103a84442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07c473814.png"/>
<Relationship Id="rId3" Type="http://schemas.openxmlformats.org/officeDocument/2006/relationships/image" Target="../media/file14107cbb4c4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07b0424ae.png"/>
<Relationship Id="rId3" Type="http://schemas.openxmlformats.org/officeDocument/2006/relationships/image" Target="../media/file14107723458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05cd54c40.png"/>
<Relationship Id="rId3" Type="http://schemas.openxmlformats.org/officeDocument/2006/relationships/image" Target="../media/file14105afc3ce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01bd69e2.png"/>
<Relationship Id="rId3" Type="http://schemas.openxmlformats.org/officeDocument/2006/relationships/image" Target="../media/file141018476ce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017c27d66.png"/>
<Relationship Id="rId3" Type="http://schemas.openxmlformats.org/officeDocument/2006/relationships/image" Target="../media/file1410678c7ea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05276b9.png"/>
<Relationship Id="rId3" Type="http://schemas.openxmlformats.org/officeDocument/2006/relationships/image" Target="../media/file14107dbc18e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050bb5ad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04f42694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0cfe468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01a09533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05ebf798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057442bd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0560f22a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3,956,096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3,956,096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2021-06-09T19:54:20Z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