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62e9b2fc.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c8a5ce5f11f.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c8a7c3959d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c8a193b3d8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c8a44fa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308d9a53.png"/><Relationship Id="rId3" Type="http://schemas.openxmlformats.org/officeDocument/2006/relationships/image" Target="../media/filec8a208ed80c.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20a0c87.png"/><Relationship Id="rId3" Type="http://schemas.openxmlformats.org/officeDocument/2006/relationships/image" Target="../media/filec8a61bc741c.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1b6b0c65.png"/><Relationship Id="rId3" Type="http://schemas.openxmlformats.org/officeDocument/2006/relationships/image" Target="../media/filec8a10fac8f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409ed23a.png"/><Relationship Id="rId3" Type="http://schemas.openxmlformats.org/officeDocument/2006/relationships/image" Target="../media/filec8a7afbfefa.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36210e2a.png"/><Relationship Id="rId3" Type="http://schemas.openxmlformats.org/officeDocument/2006/relationships/image" Target="../media/filec8a342903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708e937f.png"/><Relationship Id="rId3" Type="http://schemas.openxmlformats.org/officeDocument/2006/relationships/image" Target="../media/filec8a2075b09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e9bd532.png"/><Relationship Id="rId3" Type="http://schemas.openxmlformats.org/officeDocument/2006/relationships/image" Target="../media/filec8a18c9cd1c.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c8a68b8f5fa.png"/><Relationship Id="rId3" Type="http://schemas.openxmlformats.org/officeDocument/2006/relationships/image" Target="../media/filec8a471d25cc.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5964d17d.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69f593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799fc09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671c72ed.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7cbd5a7d.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7380048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c8a59a8f3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51 triages made. This is an decrease of 11 triages compared to the previous day (62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20 August there were 513 triages to NHS Pathways for COVID-19, this is an average of 73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2020-08-23T09:02:48Z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