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6c7a4a1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4889e235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484fff2c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48a761b4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481f97491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48648c65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3f95696e.png"/>
<Relationship Id="rId3" Type="http://schemas.openxmlformats.org/officeDocument/2006/relationships/image" Target="../media/file2b487ab148d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63c23da5.png"/>
<Relationship Id="rId3" Type="http://schemas.openxmlformats.org/officeDocument/2006/relationships/image" Target="../media/file2b486d60d2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4591a91.png"/>
<Relationship Id="rId3" Type="http://schemas.openxmlformats.org/officeDocument/2006/relationships/image" Target="../media/file2b487b20560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4f57586d.png"/>
<Relationship Id="rId3" Type="http://schemas.openxmlformats.org/officeDocument/2006/relationships/image" Target="../media/file2b48524e4a1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2e4e1945.png"/>
<Relationship Id="rId3" Type="http://schemas.openxmlformats.org/officeDocument/2006/relationships/image" Target="../media/file2b48ac465f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7dc77b5a.png"/>
<Relationship Id="rId3" Type="http://schemas.openxmlformats.org/officeDocument/2006/relationships/image" Target="../media/file2b4848c7618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64d8376d.png"/>
<Relationship Id="rId3" Type="http://schemas.openxmlformats.org/officeDocument/2006/relationships/image" Target="../media/file2b4853736fe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483b1b3b98.png"/>
<Relationship Id="rId3" Type="http://schemas.openxmlformats.org/officeDocument/2006/relationships/image" Target="../media/file2b48320f92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2c6b4cc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6ba539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edf70f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56f423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69aa1f9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796238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4856bf2ab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3,556,039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3,556,039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2021-02-16T19:41:16Z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