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f0c52e7baa.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f0c45135432.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f0c34fd551.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f0c412d52b6.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f0c13d4334e.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f0c3bd77863.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f0c1e007e9b.png"/>
<Relationship Id="rId3" Type="http://schemas.openxmlformats.org/officeDocument/2006/relationships/image" Target="../media/file2f0c65de6e69.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f0c47e53607.png"/>
<Relationship Id="rId3" Type="http://schemas.openxmlformats.org/officeDocument/2006/relationships/image" Target="../media/file2f0c5ab672fa.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f0c21d35ae4.png"/>
<Relationship Id="rId3" Type="http://schemas.openxmlformats.org/officeDocument/2006/relationships/image" Target="../media/file2f0c13ec778b.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f0c3847b70.png"/>
<Relationship Id="rId3" Type="http://schemas.openxmlformats.org/officeDocument/2006/relationships/image" Target="../media/file2f0c32182541.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f0c6a8d5512.png"/>
<Relationship Id="rId3" Type="http://schemas.openxmlformats.org/officeDocument/2006/relationships/image" Target="../media/file2f0cd8f2445.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f0c71771cf4.png"/>
<Relationship Id="rId3" Type="http://schemas.openxmlformats.org/officeDocument/2006/relationships/image" Target="../media/file2f0c544e18a3.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f0c2f6b56d5.png"/>
<Relationship Id="rId3" Type="http://schemas.openxmlformats.org/officeDocument/2006/relationships/image" Target="../media/file2f0c671b7b6a.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f0c95754e2.png"/>
<Relationship Id="rId3" Type="http://schemas.openxmlformats.org/officeDocument/2006/relationships/image" Target="../media/file2f0c2bc11e18.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f0c7d904364.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f0c1a0760c2.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f0cc91231f.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f0c72a6244e.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f0c7aa3275a.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f0cd875e72.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f0c73da13c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01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01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01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41,922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4,852.2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3,860,524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6,858.6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540,229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5,884.8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01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01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26 April</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13,414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01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01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4,513.1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8,278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5,149.4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4,058.5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7,956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7,077.7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113th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3,964.8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4,528.5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4,820.5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41,922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4,852.2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540,229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5,884.8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3,860,524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6,858.6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01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01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26 April</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13,414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01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01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01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01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May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01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01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01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01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2021-05-01T21:48:26Z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