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202f43625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3201f6a708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2075537bc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20149c74b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20385c426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203765723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2029183272.png"/>
<Relationship Id="rId3" Type="http://schemas.openxmlformats.org/officeDocument/2006/relationships/image" Target="../media/file3320401b75c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2055df51d9.png"/>
<Relationship Id="rId3" Type="http://schemas.openxmlformats.org/officeDocument/2006/relationships/image" Target="../media/file33204aba460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20f747650.png"/>
<Relationship Id="rId3" Type="http://schemas.openxmlformats.org/officeDocument/2006/relationships/image" Target="../media/file33205d681c5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204ce34a16.png"/>
<Relationship Id="rId3" Type="http://schemas.openxmlformats.org/officeDocument/2006/relationships/image" Target="../media/file33201f5d45d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2071f07d33.png"/>
<Relationship Id="rId3" Type="http://schemas.openxmlformats.org/officeDocument/2006/relationships/image" Target="../media/file33204b173be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20260d6ff9.png"/>
<Relationship Id="rId3" Type="http://schemas.openxmlformats.org/officeDocument/2006/relationships/image" Target="../media/file332059f3742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2066212b44.png"/>
<Relationship Id="rId3" Type="http://schemas.openxmlformats.org/officeDocument/2006/relationships/image" Target="../media/file3320c567ce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2029b11397.png"/>
<Relationship Id="rId3" Type="http://schemas.openxmlformats.org/officeDocument/2006/relationships/image" Target="../media/file3320304526b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206a262a8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2019e4c1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2037c9471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204568e4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2015b465c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20300b13a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203b017ff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26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3,850,494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539,034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26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26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539,034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3,850,494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26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2021-04-26T20:46:54Z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