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cba26f73a.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2cb431060b.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2cb2e83be5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2cb4b4453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2cb72a54b9a.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cb4206a643.png"/><Relationship Id="rId3" Type="http://schemas.openxmlformats.org/officeDocument/2006/relationships/image" Target="../media/file22cb428d9a9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cb5e9f0960.png"/><Relationship Id="rId3" Type="http://schemas.openxmlformats.org/officeDocument/2006/relationships/image" Target="../media/file22cb1b20a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cb7e89d201.png"/><Relationship Id="rId3" Type="http://schemas.openxmlformats.org/officeDocument/2006/relationships/image" Target="../media/file22cba3a808e.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cb6cdefe1.png"/><Relationship Id="rId3" Type="http://schemas.openxmlformats.org/officeDocument/2006/relationships/image" Target="../media/file22cb3a3fa0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cb2732ee3c.png"/><Relationship Id="rId3" Type="http://schemas.openxmlformats.org/officeDocument/2006/relationships/image" Target="../media/file22cbb6b93f.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cb5c3bd776.png"/><Relationship Id="rId3" Type="http://schemas.openxmlformats.org/officeDocument/2006/relationships/image" Target="../media/file22cb5cbeb3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cb6bec6b89.png"/><Relationship Id="rId3" Type="http://schemas.openxmlformats.org/officeDocument/2006/relationships/image" Target="../media/file22cb6e8826b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cb2ca67460.png"/><Relationship Id="rId3" Type="http://schemas.openxmlformats.org/officeDocument/2006/relationships/image" Target="../media/file22cb6422618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cbda772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cb6c68610a.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cb38bb0f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cbde1af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cb75bcd1e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cb3f77058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cb1f0afc0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276,809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276,809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84 triages made. This is an increase of 14 triages compared to the previous day (70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17 August there were 495 triages to NHS Pathways for COVID-19, this is an average of 71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2020-08-18T21:45:56Z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