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5027d84ab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1502411ff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505cec8e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50c2e5f1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501a1563f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50bc2516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5066f91ed3.png"/>
<Relationship Id="rId3" Type="http://schemas.openxmlformats.org/officeDocument/2006/relationships/image" Target="../media/file1150402347a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5038bf14bd.png"/>
<Relationship Id="rId3" Type="http://schemas.openxmlformats.org/officeDocument/2006/relationships/image" Target="../media/file11503f072ba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503e6418b.png"/>
<Relationship Id="rId3" Type="http://schemas.openxmlformats.org/officeDocument/2006/relationships/image" Target="../media/file1150480b5a2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50646a26c2.png"/>
<Relationship Id="rId3" Type="http://schemas.openxmlformats.org/officeDocument/2006/relationships/image" Target="../media/file1150237545e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5046225768.png"/>
<Relationship Id="rId3" Type="http://schemas.openxmlformats.org/officeDocument/2006/relationships/image" Target="../media/file11506eed154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507ea05a87.png"/>
<Relationship Id="rId3" Type="http://schemas.openxmlformats.org/officeDocument/2006/relationships/image" Target="../media/file11506d14612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5044e430a0.png"/>
<Relationship Id="rId3" Type="http://schemas.openxmlformats.org/officeDocument/2006/relationships/image" Target="../media/file11507bb6181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503c6c4e4f.png"/>
<Relationship Id="rId3" Type="http://schemas.openxmlformats.org/officeDocument/2006/relationships/image" Target="../media/file11504c0c82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507b44d2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506024724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50774355b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5078e932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5060ff7a3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503a5a6fd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503be311c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6,258,872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859,741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859,741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6,258,872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2021-09-16T07:21:57Z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