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1a7bc6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de3340e79ad.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de32256678e.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de356a8ad3e.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de35c05ed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94542ef.png"/><Relationship Id="rId3" Type="http://schemas.openxmlformats.org/officeDocument/2006/relationships/image" Target="../media/file2de3222d5daa.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5060556d.png"/><Relationship Id="rId3" Type="http://schemas.openxmlformats.org/officeDocument/2006/relationships/image" Target="../media/file2de3648890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41bbae5c.png"/><Relationship Id="rId3" Type="http://schemas.openxmlformats.org/officeDocument/2006/relationships/image" Target="../media/file2de38b43bbb.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70bd7673.png"/><Relationship Id="rId3" Type="http://schemas.openxmlformats.org/officeDocument/2006/relationships/image" Target="../media/file2de326abb1d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5228efbd.png"/><Relationship Id="rId3" Type="http://schemas.openxmlformats.org/officeDocument/2006/relationships/image" Target="../media/file2de37d938b6e.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61a7232a.png"/><Relationship Id="rId3" Type="http://schemas.openxmlformats.org/officeDocument/2006/relationships/image" Target="../media/file2de323f5cc7c.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5e43f355.png"/><Relationship Id="rId3" Type="http://schemas.openxmlformats.org/officeDocument/2006/relationships/image" Target="../media/file2de33f1c81cc.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e3688d9872.png"/><Relationship Id="rId3" Type="http://schemas.openxmlformats.org/officeDocument/2006/relationships/image" Target="../media/file2de3281399fe.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267f30da.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68604bf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a1ab5b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5f8f83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46f2516a.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4ebf2a8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e36881b0c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72 triages made. This is an increase of 6 triages compared to the previous day (66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24 August there were 425 triages to NHS Pathways for COVID-19, this is an average of 61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2020-08-26T08:16:34Z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