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8033ea1c3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580312672c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804f3f2f9e.png"/>
<Relationship Id="rId3" Type="http://schemas.openxmlformats.org/officeDocument/2006/relationships/hyperlink" Target="NA"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807eea439d.png"/>
<Relationship Id="rId3" Type="http://schemas.openxmlformats.org/officeDocument/2006/relationships/hyperlink" Target="NA"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806fd6c42.png"/>
<Relationship Id="rId3" Type="http://schemas.openxmlformats.org/officeDocument/2006/relationships/hyperlink" Target="NA"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80b2261b4.png"/>
<Relationship Id="rId3" Type="http://schemas.openxmlformats.org/officeDocument/2006/relationships/hyperlink" Target="NA"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80680b274d.png"/>
<Relationship Id="rId3" Type="http://schemas.openxmlformats.org/officeDocument/2006/relationships/image" Target="../media/file258036361c3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80470f623d.png"/>
<Relationship Id="rId3" Type="http://schemas.openxmlformats.org/officeDocument/2006/relationships/image" Target="../media/file25803d49113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804216d2d.png"/>
<Relationship Id="rId3" Type="http://schemas.openxmlformats.org/officeDocument/2006/relationships/image" Target="../media/file25807552534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80398a554f.png"/>
<Relationship Id="rId3" Type="http://schemas.openxmlformats.org/officeDocument/2006/relationships/image" Target="../media/file25805fdc400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8010c9400b.png"/>
<Relationship Id="rId3" Type="http://schemas.openxmlformats.org/officeDocument/2006/relationships/image" Target="../media/file258040543c7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803731984.png"/>
<Relationship Id="rId3" Type="http://schemas.openxmlformats.org/officeDocument/2006/relationships/image" Target="../media/file25805fba494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806b405a18.png"/>
<Relationship Id="rId3" Type="http://schemas.openxmlformats.org/officeDocument/2006/relationships/image" Target="../media/file25803b1152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807093685d.png"/>
<Relationship Id="rId3" Type="http://schemas.openxmlformats.org/officeDocument/2006/relationships/image" Target="../media/file2580784c32d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804dd925b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801a2514c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801e1d323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80f1a342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8019056c1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80655d4c6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805d6e467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02 December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02 December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01 December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7th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303,093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34,933.2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20,291,473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35,882.3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3,300,075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35,803.2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02 December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01 December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November</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325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37.5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52nd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20,281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3,544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38.4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02 December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01 December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21,466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33,442.9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252nd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54,116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33,586.8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39,357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32,390.5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270th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43,901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39,032.1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25th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49,521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34,041.1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236th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56,059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36,846.5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105th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38,673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34,926.4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303,093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34,933.2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3,300,075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35,803.2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20,291,473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35,882.3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02 December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01 December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November</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293rd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lowest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80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49.7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29th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299th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lowest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113th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38.5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125th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171st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43.3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325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37.5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20,281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3,544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38.4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02 December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2022-12-02T09:09:48Z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