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384443e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ec0268f470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c0776a681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c067aee7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ec03532099.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ec077be62b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2ed6241.png"/>
<Relationship Id="rId3" Type="http://schemas.openxmlformats.org/officeDocument/2006/relationships/image" Target="../media/file2ec0120f2f68.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ec335d2.png"/>
<Relationship Id="rId3" Type="http://schemas.openxmlformats.org/officeDocument/2006/relationships/image" Target="../media/file2ec044ce22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7f745fcd.png"/>
<Relationship Id="rId3" Type="http://schemas.openxmlformats.org/officeDocument/2006/relationships/image" Target="../media/file2ec02f453063.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63701b6f.png"/>
<Relationship Id="rId3" Type="http://schemas.openxmlformats.org/officeDocument/2006/relationships/image" Target="../media/file2ec0323966a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7101268c.png"/>
<Relationship Id="rId3" Type="http://schemas.openxmlformats.org/officeDocument/2006/relationships/image" Target="../media/file2ec072d34b6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28bb2ae8.png"/>
<Relationship Id="rId3" Type="http://schemas.openxmlformats.org/officeDocument/2006/relationships/image" Target="../media/file2ec0836172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78944f52.png"/>
<Relationship Id="rId3" Type="http://schemas.openxmlformats.org/officeDocument/2006/relationships/image" Target="../media/file2ec0283663f9.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ec046cb789.png"/>
<Relationship Id="rId3" Type="http://schemas.openxmlformats.org/officeDocument/2006/relationships/image" Target="../media/file2ec065a562c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2db594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5ba039b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1741642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678960d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34c05b5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710c24d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ec026e58f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8,316,395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1,206,406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11,460.3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17,017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105,665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12,178.5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1,206,406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8,316,395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14,706.2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20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20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15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228,038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20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2021-11-20T21:51:12Z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