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611373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0383df4b5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038e452ca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038866179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0387cf93cc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0383d3c722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3a9f118c.png"/>
<Relationship Id="rId3" Type="http://schemas.openxmlformats.org/officeDocument/2006/relationships/image" Target="../media/file40384e5b309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6d924e40.png"/>
<Relationship Id="rId3" Type="http://schemas.openxmlformats.org/officeDocument/2006/relationships/image" Target="../media/file403814622ba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1fdc4d7a.png"/>
<Relationship Id="rId3" Type="http://schemas.openxmlformats.org/officeDocument/2006/relationships/image" Target="../media/file403844cd4b5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79726122.png"/>
<Relationship Id="rId3" Type="http://schemas.openxmlformats.org/officeDocument/2006/relationships/image" Target="../media/file4038385e525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59c3508.png"/>
<Relationship Id="rId3" Type="http://schemas.openxmlformats.org/officeDocument/2006/relationships/image" Target="../media/file403811c36c3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3b832636.png"/>
<Relationship Id="rId3" Type="http://schemas.openxmlformats.org/officeDocument/2006/relationships/image" Target="../media/file4038192e145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28167ae.png"/>
<Relationship Id="rId3" Type="http://schemas.openxmlformats.org/officeDocument/2006/relationships/image" Target="../media/file403872fd368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4c3b2131.png"/>
<Relationship Id="rId3" Type="http://schemas.openxmlformats.org/officeDocument/2006/relationships/image" Target="../media/file403850b231a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49fa41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3d2f3da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564a5f7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3bb8320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33b93a0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a2f2af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344b76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3,869,113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3,869,113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2021-05-06T18:44:21Z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