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527e414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786524fa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7811667e1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7859c76d3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782a33462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7858356ec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1591598b.png"/>
<Relationship Id="rId3" Type="http://schemas.openxmlformats.org/officeDocument/2006/relationships/image" Target="../media/file2b784e9e530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51e53d0.png"/>
<Relationship Id="rId3" Type="http://schemas.openxmlformats.org/officeDocument/2006/relationships/image" Target="../media/file2b78fc0313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36b85f34.png"/>
<Relationship Id="rId3" Type="http://schemas.openxmlformats.org/officeDocument/2006/relationships/image" Target="../media/file2b787fe2de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789d59e9.png"/>
<Relationship Id="rId3" Type="http://schemas.openxmlformats.org/officeDocument/2006/relationships/image" Target="../media/file2b787e371e5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59a7dff.png"/>
<Relationship Id="rId3" Type="http://schemas.openxmlformats.org/officeDocument/2006/relationships/image" Target="../media/file2b7825b52e4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76a61b14.png"/>
<Relationship Id="rId3" Type="http://schemas.openxmlformats.org/officeDocument/2006/relationships/image" Target="../media/file2b7846133c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51b4211e.png"/>
<Relationship Id="rId3" Type="http://schemas.openxmlformats.org/officeDocument/2006/relationships/image" Target="../media/file2b78206d751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7824485f14.png"/>
<Relationship Id="rId3" Type="http://schemas.openxmlformats.org/officeDocument/2006/relationships/image" Target="../media/file2b7886a615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26eb72d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e10420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4da45fb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7991420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3b6c62b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7b8a509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781db6165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3,814,424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3,814,424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2021-04-05T19:10:02Z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