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ce46a627e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ce45bb4453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ce42ecc785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ce44e121f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ce449ea669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ce44a312f5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ce45b2427.png"/>
<Relationship Id="rId3" Type="http://schemas.openxmlformats.org/officeDocument/2006/relationships/image" Target="../media/file4ce4202b749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ce45bf949cc.png"/>
<Relationship Id="rId3" Type="http://schemas.openxmlformats.org/officeDocument/2006/relationships/image" Target="../media/file4ce44b685e9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ce436764b10.png"/>
<Relationship Id="rId3" Type="http://schemas.openxmlformats.org/officeDocument/2006/relationships/image" Target="../media/file4ce4484c394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ce413db398d.png"/>
<Relationship Id="rId3" Type="http://schemas.openxmlformats.org/officeDocument/2006/relationships/image" Target="../media/file4ce46c287c8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ce4743b3157.png"/>
<Relationship Id="rId3" Type="http://schemas.openxmlformats.org/officeDocument/2006/relationships/image" Target="../media/file4ce47f9179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ce448d33a92.png"/>
<Relationship Id="rId3" Type="http://schemas.openxmlformats.org/officeDocument/2006/relationships/image" Target="../media/file4ce4113e52c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ce452bf4204.png"/>
<Relationship Id="rId3" Type="http://schemas.openxmlformats.org/officeDocument/2006/relationships/image" Target="../media/file4ce413fe5a0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ce4c8c34be.png"/>
<Relationship Id="rId3" Type="http://schemas.openxmlformats.org/officeDocument/2006/relationships/image" Target="../media/file4ce463f5402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ce4498a67e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ce4258313e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ce44e763fb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ce4168c2e8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ce43e46bb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ce4a6c1b7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ce435a0634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28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10,545,584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1,616,144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28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682,787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28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15,608.7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1,616,144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10,545,584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28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682,787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2021-12-28T19:22:10Z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