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1681900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de31418d45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e36a1be11a.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e34c57a86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de3eefe1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26a27303.png"/><Relationship Id="rId3" Type="http://schemas.openxmlformats.org/officeDocument/2006/relationships/image" Target="../media/file2de3732cddc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693eb96.png"/><Relationship Id="rId3" Type="http://schemas.openxmlformats.org/officeDocument/2006/relationships/image" Target="../media/file2de3594fc8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4e243fe.png"/><Relationship Id="rId3" Type="http://schemas.openxmlformats.org/officeDocument/2006/relationships/image" Target="../media/file2de322dddb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13620327.png"/><Relationship Id="rId3" Type="http://schemas.openxmlformats.org/officeDocument/2006/relationships/image" Target="../media/file2de37bcff6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9227ee6.png"/><Relationship Id="rId3" Type="http://schemas.openxmlformats.org/officeDocument/2006/relationships/image" Target="../media/file2de337b932b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5fb12c43.png"/><Relationship Id="rId3" Type="http://schemas.openxmlformats.org/officeDocument/2006/relationships/image" Target="../media/file2de368d113c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766a26e1.png"/><Relationship Id="rId3" Type="http://schemas.openxmlformats.org/officeDocument/2006/relationships/image" Target="../media/file2de3331eba8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266708ad.png"/><Relationship Id="rId3" Type="http://schemas.openxmlformats.org/officeDocument/2006/relationships/image" Target="../media/file2de3366aa98d.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3325cac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76221d7b.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39bdb2d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552799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1ae9bbac.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672027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6fe0e78b.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76 triages made. This is an increase of 4 triages compared to the previous day (72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25 August there were 423 triages to NHS Pathways for COVID-19, this is an average of 60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2020-08-26T16:35:50Z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