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7906bf1465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579040c0164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79054302958.png"/>
<Relationship Id="rId3" Type="http://schemas.openxmlformats.org/officeDocument/2006/relationships/hyperlink" Target="NA"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7901a53538.png"/>
<Relationship Id="rId3" Type="http://schemas.openxmlformats.org/officeDocument/2006/relationships/hyperlink" Target="N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79037f27695.png"/>
<Relationship Id="rId3" Type="http://schemas.openxmlformats.org/officeDocument/2006/relationships/hyperlink" Target="N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7906798116a.png"/>
<Relationship Id="rId3" Type="http://schemas.openxmlformats.org/officeDocument/2006/relationships/hyperlink" Target="NA"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7905f425f3d.png"/>
<Relationship Id="rId3" Type="http://schemas.openxmlformats.org/officeDocument/2006/relationships/image" Target="../media/file5790585e73c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7907c232e9f.png"/>
<Relationship Id="rId3" Type="http://schemas.openxmlformats.org/officeDocument/2006/relationships/image" Target="../media/file579041514d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7904b594738.png"/>
<Relationship Id="rId3" Type="http://schemas.openxmlformats.org/officeDocument/2006/relationships/image" Target="../media/file57906565d8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790f0e38e6.png"/>
<Relationship Id="rId3" Type="http://schemas.openxmlformats.org/officeDocument/2006/relationships/image" Target="../media/file5790518a419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79068cd4ca9.png"/>
<Relationship Id="rId3" Type="http://schemas.openxmlformats.org/officeDocument/2006/relationships/image" Target="../media/file579045a54d6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7904e803480.png"/>
<Relationship Id="rId3" Type="http://schemas.openxmlformats.org/officeDocument/2006/relationships/image" Target="../media/file579018276b6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790137a25e0.png"/>
<Relationship Id="rId3" Type="http://schemas.openxmlformats.org/officeDocument/2006/relationships/image" Target="../media/file579038c5151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790767943e0.png"/>
<Relationship Id="rId3" Type="http://schemas.openxmlformats.org/officeDocument/2006/relationships/image" Target="../media/file57903f3a44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7901414245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790932625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7906f62317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790278b37e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79042e143d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7902a831de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790984471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305,302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35,187.8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20,392,339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36,060.6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3,319,239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36,011.1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December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91.2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13th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36,963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65.4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7,260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78.8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21,596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33,645.4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54,650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33,918.2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39,633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32,617.6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44,106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39,214.4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49,887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34,292.7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56,403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37,072.6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39,027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35,246.1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305,302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35,187.8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3,319,239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36,011.1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20,392,339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36,060.6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December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60.8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172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52.5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105.2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142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93.3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136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122.8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91.2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36,963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65.4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7,260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78.8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2022-12-22T22:46:30Z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