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11c85a5b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21a4116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21371186ea.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215fb088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213eeb61d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14f62bef5.png"/><Relationship Id="rId3" Type="http://schemas.openxmlformats.org/officeDocument/2006/relationships/image" Target="../media/file2215be6ef8a.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116787c29.png"/><Relationship Id="rId3" Type="http://schemas.openxmlformats.org/officeDocument/2006/relationships/image" Target="../media/file221401f73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150c8d7e6.png"/><Relationship Id="rId3" Type="http://schemas.openxmlformats.org/officeDocument/2006/relationships/image" Target="../media/file22131d6667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172e1ab7e.png"/><Relationship Id="rId3" Type="http://schemas.openxmlformats.org/officeDocument/2006/relationships/image" Target="../media/file2213dc2181e.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111bd793f.png"/><Relationship Id="rId3" Type="http://schemas.openxmlformats.org/officeDocument/2006/relationships/image" Target="../media/file2212e6320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16dd6ca68.png"/><Relationship Id="rId3" Type="http://schemas.openxmlformats.org/officeDocument/2006/relationships/image" Target="../media/file2213082aa2e.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15272cae3.png"/><Relationship Id="rId3" Type="http://schemas.openxmlformats.org/officeDocument/2006/relationships/image" Target="../media/file2216e66275e.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2174a2c4f1.png"/><Relationship Id="rId3" Type="http://schemas.openxmlformats.org/officeDocument/2006/relationships/image" Target="../media/file2216a2fe60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17ee30c0f.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16c2ceddd.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179b47fa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13928a9b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11c9e090b.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14b63bfda.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211c8a7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285,505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285,505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67 triages made. This is an decrease of 9 triages compared to the previous day (76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26 August there were 428 triages to NHS Pathways for COVID-19, this is an average of 61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2020-08-28T08:18:29Z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