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6575f4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7744902492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7417e4358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74320d2ac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742f19715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747d06365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4183d49.png"/>
<Relationship Id="rId3" Type="http://schemas.openxmlformats.org/officeDocument/2006/relationships/image" Target="../media/file7741894156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26f62f4d.png"/>
<Relationship Id="rId3" Type="http://schemas.openxmlformats.org/officeDocument/2006/relationships/image" Target="../media/file774d1a219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207e6d44.png"/>
<Relationship Id="rId3" Type="http://schemas.openxmlformats.org/officeDocument/2006/relationships/image" Target="../media/file7746b633de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40656c24.png"/>
<Relationship Id="rId3" Type="http://schemas.openxmlformats.org/officeDocument/2006/relationships/image" Target="../media/file7747f204bb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234e6d6f.png"/>
<Relationship Id="rId3" Type="http://schemas.openxmlformats.org/officeDocument/2006/relationships/image" Target="../media/file7745416574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6311c3c.png"/>
<Relationship Id="rId3" Type="http://schemas.openxmlformats.org/officeDocument/2006/relationships/image" Target="../media/file7741651275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6c7c4ffe.png"/>
<Relationship Id="rId3" Type="http://schemas.openxmlformats.org/officeDocument/2006/relationships/image" Target="../media/file774471126f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7437bd757a.png"/>
<Relationship Id="rId3" Type="http://schemas.openxmlformats.org/officeDocument/2006/relationships/image" Target="../media/file7748871e6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208086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5513568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6ecb27a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63f6412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22c5419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4de5225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7446911bb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3,703,136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3,703,136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2021-03-09T21:47:35Z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