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345e11c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f4c48105b0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c337a1de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c7f805bb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c384399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c3f861b9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21795550.png"/>
<Relationship Id="rId3" Type="http://schemas.openxmlformats.org/officeDocument/2006/relationships/image" Target="../media/file3f4c768627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6a8fee3.png"/>
<Relationship Id="rId3" Type="http://schemas.openxmlformats.org/officeDocument/2006/relationships/image" Target="../media/file3f4c70ed399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2a6e599b.png"/>
<Relationship Id="rId3" Type="http://schemas.openxmlformats.org/officeDocument/2006/relationships/image" Target="../media/file3f4c683e1b1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ada59dc.png"/>
<Relationship Id="rId3" Type="http://schemas.openxmlformats.org/officeDocument/2006/relationships/image" Target="../media/file3f4c325f403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4e5c339.png"/>
<Relationship Id="rId3" Type="http://schemas.openxmlformats.org/officeDocument/2006/relationships/image" Target="../media/file3f4c60f874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4832a4.png"/>
<Relationship Id="rId3" Type="http://schemas.openxmlformats.org/officeDocument/2006/relationships/image" Target="../media/file3f4c7d6f566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4f5b5a3e.png"/>
<Relationship Id="rId3" Type="http://schemas.openxmlformats.org/officeDocument/2006/relationships/image" Target="../media/file3f4c30f113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c6f812289.png"/>
<Relationship Id="rId3" Type="http://schemas.openxmlformats.org/officeDocument/2006/relationships/image" Target="../media/file3f4c97b759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187b4a0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3c4f12b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3df639e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649e6fb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150a3db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2c87ab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c38e32cc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2021-07-22T19:30:20Z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