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0058312e3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a0070267e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a00c8122d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a001f541d2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a00317c3fc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a0017fb598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00208c5580.png"/>
<Relationship Id="rId3" Type="http://schemas.openxmlformats.org/officeDocument/2006/relationships/image" Target="../media/file1a001071c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00361324d5.png"/>
<Relationship Id="rId3" Type="http://schemas.openxmlformats.org/officeDocument/2006/relationships/image" Target="../media/file1a00146a5ad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003c8d3a09.png"/>
<Relationship Id="rId3" Type="http://schemas.openxmlformats.org/officeDocument/2006/relationships/image" Target="../media/file1a006a624d6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004cf65b02.png"/>
<Relationship Id="rId3" Type="http://schemas.openxmlformats.org/officeDocument/2006/relationships/image" Target="../media/file1a006de71ea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005c9732ff.png"/>
<Relationship Id="rId3" Type="http://schemas.openxmlformats.org/officeDocument/2006/relationships/image" Target="../media/file1a00197a1f2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00755b4aa3.png"/>
<Relationship Id="rId3" Type="http://schemas.openxmlformats.org/officeDocument/2006/relationships/image" Target="../media/file1a0021755e1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004d294700.png"/>
<Relationship Id="rId3" Type="http://schemas.openxmlformats.org/officeDocument/2006/relationships/image" Target="../media/file1a003a437f0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0051fb486a.png"/>
<Relationship Id="rId3" Type="http://schemas.openxmlformats.org/officeDocument/2006/relationships/image" Target="../media/file1a00756e2f6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005edb641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0036b258a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005698534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00e4c40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004afc90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0066ad5db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00758455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14,845,382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2,258,328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622,139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2,258,328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14,845,382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622,139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2022-01-31T23:27:02Z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