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a853297e2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7a87170423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7a8554b95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7a855a45f2.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7a8621bf91.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7a830b425fe.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a8789125df.png"/>
<Relationship Id="rId3" Type="http://schemas.openxmlformats.org/officeDocument/2006/relationships/image" Target="../media/file37a871dc690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a86045566f.png"/>
<Relationship Id="rId3" Type="http://schemas.openxmlformats.org/officeDocument/2006/relationships/image" Target="../media/file37a84d13424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a818c034b.png"/>
<Relationship Id="rId3" Type="http://schemas.openxmlformats.org/officeDocument/2006/relationships/image" Target="../media/file37a8bb9323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a853e7851.png"/>
<Relationship Id="rId3" Type="http://schemas.openxmlformats.org/officeDocument/2006/relationships/image" Target="../media/file37a8458a56f6.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a85fa313b.png"/>
<Relationship Id="rId3" Type="http://schemas.openxmlformats.org/officeDocument/2006/relationships/image" Target="../media/file37a81ee435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a870ee6f8b.png"/>
<Relationship Id="rId3" Type="http://schemas.openxmlformats.org/officeDocument/2006/relationships/image" Target="../media/file37a86563150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a84f657ad4.png"/>
<Relationship Id="rId3" Type="http://schemas.openxmlformats.org/officeDocument/2006/relationships/image" Target="../media/file37a8186b725b.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a81c3d2cd5.png"/>
<Relationship Id="rId3" Type="http://schemas.openxmlformats.org/officeDocument/2006/relationships/image" Target="../media/file37a844936e4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a83c8222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a84e062b2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a810c64bb.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a8602f20f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a8202f467e.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a867de47d8.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a87136159e.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25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25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65,734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7,576.2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5,734,967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783,633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8,501.8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25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185,277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25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7,830.7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6,891.7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10,213.0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7,366.8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7,404.7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65,734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7,576.2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783,633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8,501.8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5,734,967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25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185,277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August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2021-08-25T16:18:58Z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