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44362253e2.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944551520f3.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94420b0b30.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9449162699.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9441b956eb6.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9443fcd2acd.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4423815da4.png"/>
<Relationship Id="rId3" Type="http://schemas.openxmlformats.org/officeDocument/2006/relationships/image" Target="../media/file294475ab21b1.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4438504f1d.png"/>
<Relationship Id="rId3" Type="http://schemas.openxmlformats.org/officeDocument/2006/relationships/image" Target="../media/file294455456403.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4436762a13.png"/>
<Relationship Id="rId3" Type="http://schemas.openxmlformats.org/officeDocument/2006/relationships/image" Target="../media/file29446fa06fd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447da53873.png"/>
<Relationship Id="rId3" Type="http://schemas.openxmlformats.org/officeDocument/2006/relationships/image" Target="../media/file29446e79d2d.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442dda2deb.png"/>
<Relationship Id="rId3" Type="http://schemas.openxmlformats.org/officeDocument/2006/relationships/image" Target="../media/file29446fb71e8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445863eb5.png"/>
<Relationship Id="rId3" Type="http://schemas.openxmlformats.org/officeDocument/2006/relationships/image" Target="../media/file2944164e32f4.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446eeb7d47.png"/>
<Relationship Id="rId3" Type="http://schemas.openxmlformats.org/officeDocument/2006/relationships/image" Target="../media/file294415d67b08.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4448e75aec.png"/>
<Relationship Id="rId3" Type="http://schemas.openxmlformats.org/officeDocument/2006/relationships/image" Target="../media/file294444577d02.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4428a64e6.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44c405c2.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4430284666.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441d5b5381.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4417246bf7.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4459a417d5.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44379e32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14 June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14 June 2022</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14 June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14 June</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8th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279,538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32,218.4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18,870,862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33,370.1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3,049,754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33,087.4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14 June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14 June</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09 June</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58,590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14 June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14 June</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19,840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30,909.7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49,678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30,832.3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36,036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29,657.3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41,123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36,562.2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45,629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31,365.7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51,587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33,907.1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35,645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32,191.8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279,538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32,218.4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3,049,754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33,087.4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18,870,862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33,370.1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14 June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14 June</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09 June</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58,590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14 June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14 June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14 June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14 June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14 June 2022</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14 June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14 June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14 June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14 June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14 June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14 June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14 June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14 June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14 June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14 June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14 June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2022-06-14T21:37:05Z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