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405db94117.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d40715630bf.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d405f681c3f.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d4063d673b1.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d405af38c1.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d40fee3d55.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407f9f3df9.png"/>
<Relationship Id="rId3" Type="http://schemas.openxmlformats.org/officeDocument/2006/relationships/image" Target="../media/file2d407b4c7fa9.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40585c8b9.png"/>
<Relationship Id="rId3" Type="http://schemas.openxmlformats.org/officeDocument/2006/relationships/image" Target="../media/file2d4071b21f32.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4021fa400b.png"/>
<Relationship Id="rId3" Type="http://schemas.openxmlformats.org/officeDocument/2006/relationships/image" Target="../media/file2d408c7de9.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407d0d3131.png"/>
<Relationship Id="rId3" Type="http://schemas.openxmlformats.org/officeDocument/2006/relationships/image" Target="../media/file2d407f823910.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4058041cff.png"/>
<Relationship Id="rId3" Type="http://schemas.openxmlformats.org/officeDocument/2006/relationships/image" Target="../media/file2d404d717886.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402ee0561e.png"/>
<Relationship Id="rId3" Type="http://schemas.openxmlformats.org/officeDocument/2006/relationships/image" Target="../media/file2d4056c016d7.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4014805d71.png"/>
<Relationship Id="rId3" Type="http://schemas.openxmlformats.org/officeDocument/2006/relationships/image" Target="../media/file2d402a5f3b11.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402f542406.png"/>
<Relationship Id="rId3" Type="http://schemas.openxmlformats.org/officeDocument/2006/relationships/image" Target="../media/file2d40226c180d.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40681f7cc5.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406d7e1597.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401d095c68.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405e721168.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4011851d5b.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402e12221e.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406eb92e3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08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08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42,032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4,864.9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3,872,997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6,880.8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541,594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5,899.6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08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03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11,649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08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4,530.3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5,166.2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4,073.3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7,096.4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3,972.4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4,828.6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42,032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4,864.9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541,594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5,899.6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3,872,997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6,880.8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08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03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11,649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May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2021-05-08T19:23:02Z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