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c0c342d4545.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c0c79b27090.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c0c1cf81b0a.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c0c6e4f17e2.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c0c1ede20d3.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c0c7f95713.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c0c4a9f7f11.png"/>
<Relationship Id="rId3" Type="http://schemas.openxmlformats.org/officeDocument/2006/relationships/image" Target="../media/file1c0c31307b82.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c0c2c7a3369.png"/>
<Relationship Id="rId3" Type="http://schemas.openxmlformats.org/officeDocument/2006/relationships/image" Target="../media/file1c0c351e43e.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c0c7e86113e.png"/>
<Relationship Id="rId3" Type="http://schemas.openxmlformats.org/officeDocument/2006/relationships/image" Target="../media/file1c0c50285db2.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c0c56777f56.png"/>
<Relationship Id="rId3" Type="http://schemas.openxmlformats.org/officeDocument/2006/relationships/image" Target="../media/file1c0c59ad799b.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c0c2b082c27.png"/>
<Relationship Id="rId3" Type="http://schemas.openxmlformats.org/officeDocument/2006/relationships/image" Target="../media/file1c0c21d5424e.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c0c36fdefe.png"/>
<Relationship Id="rId3" Type="http://schemas.openxmlformats.org/officeDocument/2006/relationships/image" Target="../media/file1c0c2e5914a3.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c0c4726517d.png"/>
<Relationship Id="rId3" Type="http://schemas.openxmlformats.org/officeDocument/2006/relationships/image" Target="../media/file1c0c59045a97.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c0c18db1fa1.png"/>
<Relationship Id="rId3" Type="http://schemas.openxmlformats.org/officeDocument/2006/relationships/image" Target="../media/file1c0c6bf3f27.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c0c5e467da2.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c0c62a24841.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c0c44f17dba.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c0c1573667d.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c0c3fff6ee5.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c0c605a4242.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c0c7be9acb.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01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01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28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40,085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4,639.6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3,658,352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6,499.5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518,936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5,652.8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01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28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23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60,693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01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28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4,376.3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7,828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4,869.4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3,879.3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7,574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6,737.9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111th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3,806.2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4,382.1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4,593.5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40,085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4,639.6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518,936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5,652.8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3,658,352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6,499.5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01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28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23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60,693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01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01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01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01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March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01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01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01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01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2021-03-01T08:57:41Z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