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6805ac4522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4680170f4e71.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68026584ee4.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6807b6cd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6807eaa6022.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68062b020bc.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6806ffb3c36.png"/>
<Relationship Id="rId3" Type="http://schemas.openxmlformats.org/officeDocument/2006/relationships/image" Target="../media/file46801cd651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68068c7fe.png"/>
<Relationship Id="rId3" Type="http://schemas.openxmlformats.org/officeDocument/2006/relationships/image" Target="../media/file4680525f3bd1.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6801c6050db.png"/>
<Relationship Id="rId3" Type="http://schemas.openxmlformats.org/officeDocument/2006/relationships/image" Target="../media/file4680132cfa7.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68023a93b54.png"/>
<Relationship Id="rId3" Type="http://schemas.openxmlformats.org/officeDocument/2006/relationships/image" Target="../media/file468045f63e89.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68048831978.png"/>
<Relationship Id="rId3" Type="http://schemas.openxmlformats.org/officeDocument/2006/relationships/image" Target="../media/file46801f7e316a.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68035193441.png"/>
<Relationship Id="rId3" Type="http://schemas.openxmlformats.org/officeDocument/2006/relationships/image" Target="../media/file468066847ec2.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6807584aee.png"/>
<Relationship Id="rId3" Type="http://schemas.openxmlformats.org/officeDocument/2006/relationships/image" Target="../media/file46804a7e7129.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6805cde7d33.png"/>
<Relationship Id="rId3" Type="http://schemas.openxmlformats.org/officeDocument/2006/relationships/image" Target="../media/file468058c362b.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6805ed027b6.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6806dc5619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68062763bd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6805b926fe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6807040182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6806aa149d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6804c7a286f.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12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12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14,191.1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9,178,705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16,231.1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1,387,313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15,051.2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12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287,119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12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13,063.4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14,625.5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15,830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13,027.9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19,496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17,333.8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12,810.5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22,308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14,662.6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13,462.8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14,191.1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1,387,313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15,051.2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9,178,705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16,231.1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12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287,119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December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2021-12-12T23:46:16Z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